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2" r:id="rId1"/>
  </p:sldMasterIdLst>
  <p:notesMasterIdLst>
    <p:notesMasterId r:id="rId32"/>
  </p:notesMasterIdLst>
  <p:sldIdLst>
    <p:sldId id="256" r:id="rId2"/>
    <p:sldId id="265" r:id="rId3"/>
    <p:sldId id="281" r:id="rId4"/>
    <p:sldId id="291" r:id="rId5"/>
    <p:sldId id="292" r:id="rId6"/>
    <p:sldId id="297" r:id="rId7"/>
    <p:sldId id="293" r:id="rId8"/>
    <p:sldId id="294" r:id="rId9"/>
    <p:sldId id="295" r:id="rId10"/>
    <p:sldId id="285" r:id="rId11"/>
    <p:sldId id="298" r:id="rId12"/>
    <p:sldId id="299" r:id="rId13"/>
    <p:sldId id="300" r:id="rId14"/>
    <p:sldId id="301" r:id="rId15"/>
    <p:sldId id="266" r:id="rId16"/>
    <p:sldId id="259" r:id="rId17"/>
    <p:sldId id="261" r:id="rId18"/>
    <p:sldId id="290" r:id="rId19"/>
    <p:sldId id="267" r:id="rId20"/>
    <p:sldId id="269" r:id="rId21"/>
    <p:sldId id="273" r:id="rId22"/>
    <p:sldId id="271" r:id="rId23"/>
    <p:sldId id="272" r:id="rId24"/>
    <p:sldId id="275" r:id="rId25"/>
    <p:sldId id="274" r:id="rId26"/>
    <p:sldId id="277" r:id="rId27"/>
    <p:sldId id="276" r:id="rId28"/>
    <p:sldId id="278" r:id="rId29"/>
    <p:sldId id="270" r:id="rId30"/>
    <p:sldId id="262" r:id="rId31"/>
  </p:sldIdLst>
  <p:sldSz cx="9144000" cy="5143500" type="screen16x9"/>
  <p:notesSz cx="6858000" cy="9144000"/>
  <p:embeddedFontLst>
    <p:embeddedFont>
      <p:font typeface="Nunito" pitchFamily="2" charset="0"/>
      <p:regular r:id="rId33"/>
      <p:bold r:id="rId34"/>
      <p:italic r:id="rId35"/>
      <p:boldItalic r:id="rId36"/>
    </p:embeddedFont>
    <p:embeddedFont>
      <p:font typeface="Nunito ExtraBold" pitchFamily="2" charset="0"/>
      <p:bold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908" y="-2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5.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4468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021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2134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2684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5149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1289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4942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0368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5219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4097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b35da2a50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fb35da2a50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5037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fb35da2a5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1fb35da2a5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6067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81527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b35da2a50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fb35da2a50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0236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b35da2a50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fb35da2a50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2422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b35da2a50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b35da2a5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40449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70625" y="-39725"/>
            <a:ext cx="9263100" cy="52539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61600" y="-1654225"/>
            <a:ext cx="4957500" cy="49575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1141700" y="1326875"/>
            <a:ext cx="7073700" cy="2052600"/>
          </a:xfrm>
          <a:prstGeom prst="rect">
            <a:avLst/>
          </a:prstGeom>
        </p:spPr>
        <p:txBody>
          <a:bodyPr spcFirstLastPara="1" wrap="square" lIns="91425" tIns="91425" rIns="91425" bIns="91425" anchor="b" anchorCtr="0">
            <a:normAutofit/>
          </a:bodyPr>
          <a:lstStyle>
            <a:lvl1pPr lvl="0">
              <a:lnSpc>
                <a:spcPct val="90000"/>
              </a:lnSpc>
              <a:spcBef>
                <a:spcPts val="0"/>
              </a:spcBef>
              <a:spcAft>
                <a:spcPts val="0"/>
              </a:spcAft>
              <a:buClr>
                <a:srgbClr val="FFFFFF"/>
              </a:buClr>
              <a:buSzPts val="5200"/>
              <a:buNone/>
              <a:defRPr sz="5200">
                <a:solidFill>
                  <a:srgbClr val="FFFFFF"/>
                </a:solidFill>
              </a:defRPr>
            </a:lvl1pPr>
            <a:lvl2pPr lvl="1">
              <a:lnSpc>
                <a:spcPct val="90000"/>
              </a:lnSpc>
              <a:spcBef>
                <a:spcPts val="0"/>
              </a:spcBef>
              <a:spcAft>
                <a:spcPts val="0"/>
              </a:spcAft>
              <a:buClr>
                <a:srgbClr val="FFFFFF"/>
              </a:buClr>
              <a:buSzPts val="5200"/>
              <a:buNone/>
              <a:defRPr sz="5200">
                <a:solidFill>
                  <a:srgbClr val="FFFFFF"/>
                </a:solidFill>
              </a:defRPr>
            </a:lvl2pPr>
            <a:lvl3pPr lvl="2">
              <a:lnSpc>
                <a:spcPct val="90000"/>
              </a:lnSpc>
              <a:spcBef>
                <a:spcPts val="0"/>
              </a:spcBef>
              <a:spcAft>
                <a:spcPts val="0"/>
              </a:spcAft>
              <a:buClr>
                <a:srgbClr val="FFFFFF"/>
              </a:buClr>
              <a:buSzPts val="5200"/>
              <a:buNone/>
              <a:defRPr sz="5200">
                <a:solidFill>
                  <a:srgbClr val="FFFFFF"/>
                </a:solidFill>
              </a:defRPr>
            </a:lvl3pPr>
            <a:lvl4pPr lvl="3">
              <a:lnSpc>
                <a:spcPct val="90000"/>
              </a:lnSpc>
              <a:spcBef>
                <a:spcPts val="0"/>
              </a:spcBef>
              <a:spcAft>
                <a:spcPts val="0"/>
              </a:spcAft>
              <a:buClr>
                <a:srgbClr val="FFFFFF"/>
              </a:buClr>
              <a:buSzPts val="5200"/>
              <a:buNone/>
              <a:defRPr sz="5200">
                <a:solidFill>
                  <a:srgbClr val="FFFFFF"/>
                </a:solidFill>
              </a:defRPr>
            </a:lvl4pPr>
            <a:lvl5pPr lvl="4">
              <a:lnSpc>
                <a:spcPct val="90000"/>
              </a:lnSpc>
              <a:spcBef>
                <a:spcPts val="0"/>
              </a:spcBef>
              <a:spcAft>
                <a:spcPts val="0"/>
              </a:spcAft>
              <a:buClr>
                <a:srgbClr val="FFFFFF"/>
              </a:buClr>
              <a:buSzPts val="5200"/>
              <a:buNone/>
              <a:defRPr sz="5200">
                <a:solidFill>
                  <a:srgbClr val="FFFFFF"/>
                </a:solidFill>
              </a:defRPr>
            </a:lvl5pPr>
            <a:lvl6pPr lvl="5">
              <a:lnSpc>
                <a:spcPct val="90000"/>
              </a:lnSpc>
              <a:spcBef>
                <a:spcPts val="0"/>
              </a:spcBef>
              <a:spcAft>
                <a:spcPts val="0"/>
              </a:spcAft>
              <a:buClr>
                <a:srgbClr val="FFFFFF"/>
              </a:buClr>
              <a:buSzPts val="5200"/>
              <a:buNone/>
              <a:defRPr sz="5200">
                <a:solidFill>
                  <a:srgbClr val="FFFFFF"/>
                </a:solidFill>
              </a:defRPr>
            </a:lvl6pPr>
            <a:lvl7pPr lvl="6">
              <a:lnSpc>
                <a:spcPct val="90000"/>
              </a:lnSpc>
              <a:spcBef>
                <a:spcPts val="0"/>
              </a:spcBef>
              <a:spcAft>
                <a:spcPts val="0"/>
              </a:spcAft>
              <a:buClr>
                <a:srgbClr val="FFFFFF"/>
              </a:buClr>
              <a:buSzPts val="5200"/>
              <a:buNone/>
              <a:defRPr sz="5200">
                <a:solidFill>
                  <a:srgbClr val="FFFFFF"/>
                </a:solidFill>
              </a:defRPr>
            </a:lvl7pPr>
            <a:lvl8pPr lvl="7">
              <a:lnSpc>
                <a:spcPct val="90000"/>
              </a:lnSpc>
              <a:spcBef>
                <a:spcPts val="0"/>
              </a:spcBef>
              <a:spcAft>
                <a:spcPts val="0"/>
              </a:spcAft>
              <a:buClr>
                <a:srgbClr val="FFFFFF"/>
              </a:buClr>
              <a:buSzPts val="5200"/>
              <a:buNone/>
              <a:defRPr sz="5200">
                <a:solidFill>
                  <a:srgbClr val="FFFFFF"/>
                </a:solidFill>
              </a:defRPr>
            </a:lvl8pPr>
            <a:lvl9pPr lvl="8">
              <a:lnSpc>
                <a:spcPct val="90000"/>
              </a:lnSpc>
              <a:spcBef>
                <a:spcPts val="0"/>
              </a:spcBef>
              <a:spcAft>
                <a:spcPts val="0"/>
              </a:spcAft>
              <a:buClr>
                <a:srgbClr val="FFFFFF"/>
              </a:buClr>
              <a:buSzPts val="5200"/>
              <a:buNone/>
              <a:defRPr sz="5200">
                <a:solidFill>
                  <a:srgbClr val="FFFFFF"/>
                </a:solidFill>
              </a:defRPr>
            </a:lvl9pPr>
          </a:lstStyle>
          <a:p>
            <a:endParaRPr/>
          </a:p>
        </p:txBody>
      </p:sp>
      <p:sp>
        <p:nvSpPr>
          <p:cNvPr id="13" name="Google Shape;13;p2"/>
          <p:cNvSpPr txBox="1">
            <a:spLocks noGrp="1"/>
          </p:cNvSpPr>
          <p:nvPr>
            <p:ph type="subTitle" idx="1"/>
          </p:nvPr>
        </p:nvSpPr>
        <p:spPr>
          <a:xfrm>
            <a:off x="1141700" y="3220225"/>
            <a:ext cx="7073700" cy="792600"/>
          </a:xfrm>
          <a:prstGeom prst="rect">
            <a:avLst/>
          </a:prstGeom>
        </p:spPr>
        <p:txBody>
          <a:bodyPr spcFirstLastPara="1" wrap="square" lIns="91425" tIns="91425" rIns="91425" bIns="91425" anchor="t" anchorCtr="0">
            <a:normAutofit/>
          </a:bodyPr>
          <a:lstStyle>
            <a:lvl1pPr lvl="0">
              <a:lnSpc>
                <a:spcPct val="90000"/>
              </a:lnSpc>
              <a:spcBef>
                <a:spcPts val="0"/>
              </a:spcBef>
              <a:spcAft>
                <a:spcPts val="0"/>
              </a:spcAft>
              <a:buClr>
                <a:srgbClr val="00BDD2"/>
              </a:buClr>
              <a:buSzPts val="2800"/>
              <a:buNone/>
              <a:defRPr sz="2800">
                <a:solidFill>
                  <a:srgbClr val="00BDD2"/>
                </a:solidFill>
              </a:defRPr>
            </a:lvl1pPr>
            <a:lvl2pPr lvl="1">
              <a:lnSpc>
                <a:spcPct val="90000"/>
              </a:lnSpc>
              <a:spcBef>
                <a:spcPts val="0"/>
              </a:spcBef>
              <a:spcAft>
                <a:spcPts val="0"/>
              </a:spcAft>
              <a:buSzPts val="2800"/>
              <a:buNone/>
              <a:defRPr sz="2800"/>
            </a:lvl2pPr>
            <a:lvl3pPr lvl="2">
              <a:lnSpc>
                <a:spcPct val="90000"/>
              </a:lnSpc>
              <a:spcBef>
                <a:spcPts val="0"/>
              </a:spcBef>
              <a:spcAft>
                <a:spcPts val="0"/>
              </a:spcAft>
              <a:buSzPts val="2800"/>
              <a:buNone/>
              <a:defRPr sz="2800"/>
            </a:lvl3pPr>
            <a:lvl4pPr lvl="3">
              <a:lnSpc>
                <a:spcPct val="90000"/>
              </a:lnSpc>
              <a:spcBef>
                <a:spcPts val="0"/>
              </a:spcBef>
              <a:spcAft>
                <a:spcPts val="0"/>
              </a:spcAft>
              <a:buSzPts val="2800"/>
              <a:buNone/>
              <a:defRPr sz="2800"/>
            </a:lvl4pPr>
            <a:lvl5pPr lvl="4">
              <a:lnSpc>
                <a:spcPct val="90000"/>
              </a:lnSpc>
              <a:spcBef>
                <a:spcPts val="0"/>
              </a:spcBef>
              <a:spcAft>
                <a:spcPts val="0"/>
              </a:spcAft>
              <a:buSzPts val="2800"/>
              <a:buNone/>
              <a:defRPr sz="2800"/>
            </a:lvl5pPr>
            <a:lvl6pPr lvl="5">
              <a:lnSpc>
                <a:spcPct val="90000"/>
              </a:lnSpc>
              <a:spcBef>
                <a:spcPts val="0"/>
              </a:spcBef>
              <a:spcAft>
                <a:spcPts val="0"/>
              </a:spcAft>
              <a:buSzPts val="2800"/>
              <a:buNone/>
              <a:defRPr sz="2800"/>
            </a:lvl6pPr>
            <a:lvl7pPr lvl="6">
              <a:lnSpc>
                <a:spcPct val="90000"/>
              </a:lnSpc>
              <a:spcBef>
                <a:spcPts val="0"/>
              </a:spcBef>
              <a:spcAft>
                <a:spcPts val="0"/>
              </a:spcAft>
              <a:buSzPts val="2800"/>
              <a:buNone/>
              <a:defRPr sz="2800"/>
            </a:lvl7pPr>
            <a:lvl8pPr lvl="7">
              <a:lnSpc>
                <a:spcPct val="90000"/>
              </a:lnSpc>
              <a:spcBef>
                <a:spcPts val="0"/>
              </a:spcBef>
              <a:spcAft>
                <a:spcPts val="0"/>
              </a:spcAft>
              <a:buSzPts val="2800"/>
              <a:buNone/>
              <a:defRPr sz="2800"/>
            </a:lvl8pPr>
            <a:lvl9pPr lvl="8">
              <a:lnSpc>
                <a:spcPct val="90000"/>
              </a:lnSpc>
              <a:spcBef>
                <a:spcPts val="0"/>
              </a:spcBef>
              <a:spcAft>
                <a:spcPts val="0"/>
              </a:spcAft>
              <a:buSzPts val="2800"/>
              <a:buNone/>
              <a:defRPr sz="2800"/>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5" name="Google Shape;15;p2"/>
          <p:cNvSpPr/>
          <p:nvPr/>
        </p:nvSpPr>
        <p:spPr>
          <a:xfrm>
            <a:off x="7238425" y="3836900"/>
            <a:ext cx="2377800" cy="23778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2"/>
          <p:cNvPicPr preferRelativeResize="0"/>
          <p:nvPr/>
        </p:nvPicPr>
        <p:blipFill>
          <a:blip r:embed="rId2">
            <a:alphaModFix/>
          </a:blip>
          <a:stretch>
            <a:fillRect/>
          </a:stretch>
        </p:blipFill>
        <p:spPr>
          <a:xfrm>
            <a:off x="7761278" y="4330796"/>
            <a:ext cx="1259869" cy="393600"/>
          </a:xfrm>
          <a:prstGeom prst="rect">
            <a:avLst/>
          </a:prstGeom>
          <a:noFill/>
          <a:ln>
            <a:noFill/>
          </a:ln>
        </p:spPr>
      </p:pic>
      <p:pic>
        <p:nvPicPr>
          <p:cNvPr id="17" name="Google Shape;17;p2"/>
          <p:cNvPicPr preferRelativeResize="0"/>
          <p:nvPr/>
        </p:nvPicPr>
        <p:blipFill>
          <a:blip r:embed="rId3">
            <a:alphaModFix/>
          </a:blip>
          <a:stretch>
            <a:fillRect/>
          </a:stretch>
        </p:blipFill>
        <p:spPr>
          <a:xfrm rot="10800000" flipH="1">
            <a:off x="-3860950" y="2129349"/>
            <a:ext cx="4884951" cy="85875"/>
          </a:xfrm>
          <a:prstGeom prst="rect">
            <a:avLst/>
          </a:prstGeom>
          <a:noFill/>
          <a:ln>
            <a:noFill/>
          </a:ln>
        </p:spPr>
      </p:pic>
      <p:pic>
        <p:nvPicPr>
          <p:cNvPr id="18" name="Google Shape;18;p2"/>
          <p:cNvPicPr preferRelativeResize="0"/>
          <p:nvPr/>
        </p:nvPicPr>
        <p:blipFill>
          <a:blip r:embed="rId3">
            <a:alphaModFix/>
          </a:blip>
          <a:stretch>
            <a:fillRect/>
          </a:stretch>
        </p:blipFill>
        <p:spPr>
          <a:xfrm rot="10800000" flipH="1">
            <a:off x="6055475" y="4912737"/>
            <a:ext cx="4884951" cy="858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1"/>
        <p:cNvGrpSpPr/>
        <p:nvPr/>
      </p:nvGrpSpPr>
      <p:grpSpPr>
        <a:xfrm>
          <a:off x="0" y="0"/>
          <a:ext cx="0" cy="0"/>
          <a:chOff x="0" y="0"/>
          <a:chExt cx="0" cy="0"/>
        </a:xfrm>
      </p:grpSpPr>
      <p:sp>
        <p:nvSpPr>
          <p:cNvPr id="102" name="Google Shape;102;p14"/>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03" name="Google Shape;103;p14"/>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104" name="Google Shape;104;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5"/>
        <p:cNvGrpSpPr/>
        <p:nvPr/>
      </p:nvGrpSpPr>
      <p:grpSpPr>
        <a:xfrm>
          <a:off x="0" y="0"/>
          <a:ext cx="0" cy="0"/>
          <a:chOff x="0" y="0"/>
          <a:chExt cx="0" cy="0"/>
        </a:xfrm>
      </p:grpSpPr>
      <p:sp>
        <p:nvSpPr>
          <p:cNvPr id="106" name="Google Shape;106;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3"/>
          <p:cNvSpPr/>
          <p:nvPr/>
        </p:nvSpPr>
        <p:spPr>
          <a:xfrm>
            <a:off x="-70625" y="-39725"/>
            <a:ext cx="9263100" cy="52539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1461975" y="-571375"/>
            <a:ext cx="4957500" cy="49575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a:off x="7238425" y="3836900"/>
            <a:ext cx="2377800" cy="23778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1909075"/>
            <a:ext cx="8520600" cy="1786800"/>
          </a:xfrm>
          <a:prstGeom prst="rect">
            <a:avLst/>
          </a:prstGeom>
        </p:spPr>
        <p:txBody>
          <a:bodyPr spcFirstLastPara="1" wrap="square" lIns="91425" tIns="91425" rIns="91425" bIns="91425" anchor="ctr" anchorCtr="0">
            <a:normAutofit/>
          </a:bodyPr>
          <a:lstStyle>
            <a:lvl1pPr lvl="0" algn="ctr">
              <a:lnSpc>
                <a:spcPct val="90000"/>
              </a:lnSpc>
              <a:spcBef>
                <a:spcPts val="0"/>
              </a:spcBef>
              <a:spcAft>
                <a:spcPts val="0"/>
              </a:spcAft>
              <a:buClr>
                <a:srgbClr val="FFFFFF"/>
              </a:buClr>
              <a:buSzPts val="3600"/>
              <a:buNone/>
              <a:defRPr sz="3600">
                <a:solidFill>
                  <a:srgbClr val="FFFFFF"/>
                </a:solidFill>
              </a:defRPr>
            </a:lvl1pPr>
            <a:lvl2pPr lvl="1" algn="ctr">
              <a:lnSpc>
                <a:spcPct val="90000"/>
              </a:lnSpc>
              <a:spcBef>
                <a:spcPts val="0"/>
              </a:spcBef>
              <a:spcAft>
                <a:spcPts val="0"/>
              </a:spcAft>
              <a:buClr>
                <a:srgbClr val="FFFFFF"/>
              </a:buClr>
              <a:buSzPts val="3600"/>
              <a:buNone/>
              <a:defRPr sz="3600">
                <a:solidFill>
                  <a:srgbClr val="FFFFFF"/>
                </a:solidFill>
              </a:defRPr>
            </a:lvl2pPr>
            <a:lvl3pPr lvl="2" algn="ctr">
              <a:lnSpc>
                <a:spcPct val="90000"/>
              </a:lnSpc>
              <a:spcBef>
                <a:spcPts val="0"/>
              </a:spcBef>
              <a:spcAft>
                <a:spcPts val="0"/>
              </a:spcAft>
              <a:buClr>
                <a:srgbClr val="FFFFFF"/>
              </a:buClr>
              <a:buSzPts val="3600"/>
              <a:buNone/>
              <a:defRPr sz="3600">
                <a:solidFill>
                  <a:srgbClr val="FFFFFF"/>
                </a:solidFill>
              </a:defRPr>
            </a:lvl3pPr>
            <a:lvl4pPr lvl="3" algn="ctr">
              <a:lnSpc>
                <a:spcPct val="90000"/>
              </a:lnSpc>
              <a:spcBef>
                <a:spcPts val="0"/>
              </a:spcBef>
              <a:spcAft>
                <a:spcPts val="0"/>
              </a:spcAft>
              <a:buClr>
                <a:srgbClr val="FFFFFF"/>
              </a:buClr>
              <a:buSzPts val="3600"/>
              <a:buNone/>
              <a:defRPr sz="3600">
                <a:solidFill>
                  <a:srgbClr val="FFFFFF"/>
                </a:solidFill>
              </a:defRPr>
            </a:lvl4pPr>
            <a:lvl5pPr lvl="4" algn="ctr">
              <a:lnSpc>
                <a:spcPct val="90000"/>
              </a:lnSpc>
              <a:spcBef>
                <a:spcPts val="0"/>
              </a:spcBef>
              <a:spcAft>
                <a:spcPts val="0"/>
              </a:spcAft>
              <a:buClr>
                <a:srgbClr val="FFFFFF"/>
              </a:buClr>
              <a:buSzPts val="3600"/>
              <a:buNone/>
              <a:defRPr sz="3600">
                <a:solidFill>
                  <a:srgbClr val="FFFFFF"/>
                </a:solidFill>
              </a:defRPr>
            </a:lvl5pPr>
            <a:lvl6pPr lvl="5" algn="ctr">
              <a:lnSpc>
                <a:spcPct val="90000"/>
              </a:lnSpc>
              <a:spcBef>
                <a:spcPts val="0"/>
              </a:spcBef>
              <a:spcAft>
                <a:spcPts val="0"/>
              </a:spcAft>
              <a:buClr>
                <a:srgbClr val="FFFFFF"/>
              </a:buClr>
              <a:buSzPts val="3600"/>
              <a:buNone/>
              <a:defRPr sz="3600">
                <a:solidFill>
                  <a:srgbClr val="FFFFFF"/>
                </a:solidFill>
              </a:defRPr>
            </a:lvl6pPr>
            <a:lvl7pPr lvl="6" algn="ctr">
              <a:lnSpc>
                <a:spcPct val="90000"/>
              </a:lnSpc>
              <a:spcBef>
                <a:spcPts val="0"/>
              </a:spcBef>
              <a:spcAft>
                <a:spcPts val="0"/>
              </a:spcAft>
              <a:buClr>
                <a:srgbClr val="FFFFFF"/>
              </a:buClr>
              <a:buSzPts val="3600"/>
              <a:buNone/>
              <a:defRPr sz="3600">
                <a:solidFill>
                  <a:srgbClr val="FFFFFF"/>
                </a:solidFill>
              </a:defRPr>
            </a:lvl7pPr>
            <a:lvl8pPr lvl="7" algn="ctr">
              <a:lnSpc>
                <a:spcPct val="90000"/>
              </a:lnSpc>
              <a:spcBef>
                <a:spcPts val="0"/>
              </a:spcBef>
              <a:spcAft>
                <a:spcPts val="0"/>
              </a:spcAft>
              <a:buClr>
                <a:srgbClr val="FFFFFF"/>
              </a:buClr>
              <a:buSzPts val="3600"/>
              <a:buNone/>
              <a:defRPr sz="3600">
                <a:solidFill>
                  <a:srgbClr val="FFFFFF"/>
                </a:solidFill>
              </a:defRPr>
            </a:lvl8pPr>
            <a:lvl9pPr lvl="8" algn="ctr">
              <a:lnSpc>
                <a:spcPct val="90000"/>
              </a:lnSpc>
              <a:spcBef>
                <a:spcPts val="0"/>
              </a:spcBef>
              <a:spcAft>
                <a:spcPts val="0"/>
              </a:spcAft>
              <a:buClr>
                <a:srgbClr val="FFFFFF"/>
              </a:buClr>
              <a:buSzPts val="3600"/>
              <a:buNone/>
              <a:defRPr sz="3600">
                <a:solidFill>
                  <a:srgbClr val="FFFFFF"/>
                </a:solidFill>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5" name="Google Shape;25;p3"/>
          <p:cNvPicPr preferRelativeResize="0"/>
          <p:nvPr/>
        </p:nvPicPr>
        <p:blipFill>
          <a:blip r:embed="rId2">
            <a:alphaModFix/>
          </a:blip>
          <a:stretch>
            <a:fillRect/>
          </a:stretch>
        </p:blipFill>
        <p:spPr>
          <a:xfrm>
            <a:off x="7761278" y="4519121"/>
            <a:ext cx="1259869" cy="393600"/>
          </a:xfrm>
          <a:prstGeom prst="rect">
            <a:avLst/>
          </a:prstGeom>
          <a:noFill/>
          <a:ln>
            <a:noFill/>
          </a:ln>
        </p:spPr>
      </p:pic>
      <p:pic>
        <p:nvPicPr>
          <p:cNvPr id="26" name="Google Shape;26;p3"/>
          <p:cNvPicPr preferRelativeResize="0"/>
          <p:nvPr/>
        </p:nvPicPr>
        <p:blipFill>
          <a:blip r:embed="rId3">
            <a:alphaModFix/>
          </a:blip>
          <a:stretch>
            <a:fillRect/>
          </a:stretch>
        </p:blipFill>
        <p:spPr>
          <a:xfrm rot="10800000" flipH="1">
            <a:off x="0" y="834624"/>
            <a:ext cx="4884951" cy="8587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7"/>
        <p:cNvGrpSpPr/>
        <p:nvPr/>
      </p:nvGrpSpPr>
      <p:grpSpPr>
        <a:xfrm>
          <a:off x="0" y="0"/>
          <a:ext cx="0" cy="0"/>
          <a:chOff x="0" y="0"/>
          <a:chExt cx="0" cy="0"/>
        </a:xfrm>
      </p:grpSpPr>
      <p:sp>
        <p:nvSpPr>
          <p:cNvPr id="28" name="Google Shape;28;p4"/>
          <p:cNvSpPr/>
          <p:nvPr/>
        </p:nvSpPr>
        <p:spPr>
          <a:xfrm>
            <a:off x="-70625" y="-39725"/>
            <a:ext cx="9263100" cy="52539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a:off x="-2165725" y="-2078000"/>
            <a:ext cx="4957500" cy="49575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p:nvPr/>
        </p:nvSpPr>
        <p:spPr>
          <a:xfrm>
            <a:off x="7108975" y="3836900"/>
            <a:ext cx="2377800" cy="23778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txBox="1">
            <a:spLocks noGrp="1"/>
          </p:cNvSpPr>
          <p:nvPr>
            <p:ph type="title"/>
          </p:nvPr>
        </p:nvSpPr>
        <p:spPr>
          <a:xfrm>
            <a:off x="1778250" y="2330475"/>
            <a:ext cx="5565300" cy="1600500"/>
          </a:xfrm>
          <a:prstGeom prst="rect">
            <a:avLst/>
          </a:prstGeom>
        </p:spPr>
        <p:txBody>
          <a:bodyPr spcFirstLastPara="1" wrap="square" lIns="91425" tIns="91425" rIns="91425" bIns="91425" anchor="t" anchorCtr="0">
            <a:normAutofit/>
          </a:bodyPr>
          <a:lstStyle>
            <a:lvl1pPr lvl="0" rtl="0">
              <a:lnSpc>
                <a:spcPct val="90000"/>
              </a:lnSpc>
              <a:spcBef>
                <a:spcPts val="0"/>
              </a:spcBef>
              <a:spcAft>
                <a:spcPts val="0"/>
              </a:spcAft>
              <a:buClr>
                <a:srgbClr val="FFFFFF"/>
              </a:buClr>
              <a:buSzPts val="3600"/>
              <a:buNone/>
              <a:defRPr sz="3600">
                <a:solidFill>
                  <a:srgbClr val="FFFFFF"/>
                </a:solidFill>
              </a:defRPr>
            </a:lvl1pPr>
            <a:lvl2pPr lvl="1" rtl="0">
              <a:lnSpc>
                <a:spcPct val="90000"/>
              </a:lnSpc>
              <a:spcBef>
                <a:spcPts val="0"/>
              </a:spcBef>
              <a:spcAft>
                <a:spcPts val="0"/>
              </a:spcAft>
              <a:buClr>
                <a:srgbClr val="FFFFFF"/>
              </a:buClr>
              <a:buSzPts val="3600"/>
              <a:buNone/>
              <a:defRPr sz="3600">
                <a:solidFill>
                  <a:srgbClr val="FFFFFF"/>
                </a:solidFill>
              </a:defRPr>
            </a:lvl2pPr>
            <a:lvl3pPr lvl="2" rtl="0">
              <a:lnSpc>
                <a:spcPct val="90000"/>
              </a:lnSpc>
              <a:spcBef>
                <a:spcPts val="0"/>
              </a:spcBef>
              <a:spcAft>
                <a:spcPts val="0"/>
              </a:spcAft>
              <a:buClr>
                <a:srgbClr val="FFFFFF"/>
              </a:buClr>
              <a:buSzPts val="3600"/>
              <a:buNone/>
              <a:defRPr sz="3600">
                <a:solidFill>
                  <a:srgbClr val="FFFFFF"/>
                </a:solidFill>
              </a:defRPr>
            </a:lvl3pPr>
            <a:lvl4pPr lvl="3" rtl="0">
              <a:lnSpc>
                <a:spcPct val="90000"/>
              </a:lnSpc>
              <a:spcBef>
                <a:spcPts val="0"/>
              </a:spcBef>
              <a:spcAft>
                <a:spcPts val="0"/>
              </a:spcAft>
              <a:buClr>
                <a:srgbClr val="FFFFFF"/>
              </a:buClr>
              <a:buSzPts val="3600"/>
              <a:buNone/>
              <a:defRPr sz="3600">
                <a:solidFill>
                  <a:srgbClr val="FFFFFF"/>
                </a:solidFill>
              </a:defRPr>
            </a:lvl4pPr>
            <a:lvl5pPr lvl="4" rtl="0">
              <a:lnSpc>
                <a:spcPct val="90000"/>
              </a:lnSpc>
              <a:spcBef>
                <a:spcPts val="0"/>
              </a:spcBef>
              <a:spcAft>
                <a:spcPts val="0"/>
              </a:spcAft>
              <a:buClr>
                <a:srgbClr val="FFFFFF"/>
              </a:buClr>
              <a:buSzPts val="3600"/>
              <a:buNone/>
              <a:defRPr sz="3600">
                <a:solidFill>
                  <a:srgbClr val="FFFFFF"/>
                </a:solidFill>
              </a:defRPr>
            </a:lvl5pPr>
            <a:lvl6pPr lvl="5" rtl="0">
              <a:lnSpc>
                <a:spcPct val="90000"/>
              </a:lnSpc>
              <a:spcBef>
                <a:spcPts val="0"/>
              </a:spcBef>
              <a:spcAft>
                <a:spcPts val="0"/>
              </a:spcAft>
              <a:buClr>
                <a:srgbClr val="FFFFFF"/>
              </a:buClr>
              <a:buSzPts val="3600"/>
              <a:buNone/>
              <a:defRPr sz="3600">
                <a:solidFill>
                  <a:srgbClr val="FFFFFF"/>
                </a:solidFill>
              </a:defRPr>
            </a:lvl6pPr>
            <a:lvl7pPr lvl="6" rtl="0">
              <a:lnSpc>
                <a:spcPct val="90000"/>
              </a:lnSpc>
              <a:spcBef>
                <a:spcPts val="0"/>
              </a:spcBef>
              <a:spcAft>
                <a:spcPts val="0"/>
              </a:spcAft>
              <a:buClr>
                <a:srgbClr val="FFFFFF"/>
              </a:buClr>
              <a:buSzPts val="3600"/>
              <a:buNone/>
              <a:defRPr sz="3600">
                <a:solidFill>
                  <a:srgbClr val="FFFFFF"/>
                </a:solidFill>
              </a:defRPr>
            </a:lvl7pPr>
            <a:lvl8pPr lvl="7" rtl="0">
              <a:lnSpc>
                <a:spcPct val="90000"/>
              </a:lnSpc>
              <a:spcBef>
                <a:spcPts val="0"/>
              </a:spcBef>
              <a:spcAft>
                <a:spcPts val="0"/>
              </a:spcAft>
              <a:buClr>
                <a:srgbClr val="FFFFFF"/>
              </a:buClr>
              <a:buSzPts val="3600"/>
              <a:buNone/>
              <a:defRPr sz="3600">
                <a:solidFill>
                  <a:srgbClr val="FFFFFF"/>
                </a:solidFill>
              </a:defRPr>
            </a:lvl8pPr>
            <a:lvl9pPr lvl="8" rtl="0">
              <a:lnSpc>
                <a:spcPct val="90000"/>
              </a:lnSpc>
              <a:spcBef>
                <a:spcPts val="0"/>
              </a:spcBef>
              <a:spcAft>
                <a:spcPts val="0"/>
              </a:spcAft>
              <a:buClr>
                <a:srgbClr val="FFFFFF"/>
              </a:buClr>
              <a:buSzPts val="3600"/>
              <a:buNone/>
              <a:defRPr sz="3600">
                <a:solidFill>
                  <a:srgbClr val="FFFFFF"/>
                </a:solidFill>
              </a:defRPr>
            </a:lvl9pPr>
          </a:lstStyle>
          <a:p>
            <a:endParaRPr/>
          </a:p>
        </p:txBody>
      </p:sp>
      <p:pic>
        <p:nvPicPr>
          <p:cNvPr id="32" name="Google Shape;32;p4"/>
          <p:cNvPicPr preferRelativeResize="0"/>
          <p:nvPr/>
        </p:nvPicPr>
        <p:blipFill>
          <a:blip r:embed="rId2">
            <a:alphaModFix/>
          </a:blip>
          <a:stretch>
            <a:fillRect/>
          </a:stretch>
        </p:blipFill>
        <p:spPr>
          <a:xfrm>
            <a:off x="7631828" y="4519121"/>
            <a:ext cx="1259869" cy="393600"/>
          </a:xfrm>
          <a:prstGeom prst="rect">
            <a:avLst/>
          </a:prstGeom>
          <a:noFill/>
          <a:ln>
            <a:noFill/>
          </a:ln>
        </p:spPr>
      </p:pic>
      <p:pic>
        <p:nvPicPr>
          <p:cNvPr id="33" name="Google Shape;33;p4"/>
          <p:cNvPicPr preferRelativeResize="0"/>
          <p:nvPr/>
        </p:nvPicPr>
        <p:blipFill>
          <a:blip r:embed="rId3">
            <a:alphaModFix/>
          </a:blip>
          <a:stretch>
            <a:fillRect/>
          </a:stretch>
        </p:blipFill>
        <p:spPr>
          <a:xfrm rot="5400000">
            <a:off x="-1469197" y="2701088"/>
            <a:ext cx="3856476" cy="67775"/>
          </a:xfrm>
          <a:prstGeom prst="rect">
            <a:avLst/>
          </a:prstGeom>
          <a:noFill/>
          <a:ln>
            <a:noFill/>
          </a:ln>
        </p:spPr>
      </p:pic>
      <p:sp>
        <p:nvSpPr>
          <p:cNvPr id="34" name="Google Shape;34;p4"/>
          <p:cNvSpPr>
            <a:spLocks noGrp="1"/>
          </p:cNvSpPr>
          <p:nvPr>
            <p:ph type="pic" idx="2"/>
          </p:nvPr>
        </p:nvSpPr>
        <p:spPr>
          <a:xfrm>
            <a:off x="-131967" y="-2249053"/>
            <a:ext cx="4122300" cy="4233000"/>
          </a:xfrm>
          <a:prstGeom prst="ellipse">
            <a:avLst/>
          </a:prstGeom>
          <a:noFill/>
          <a:ln>
            <a:noFill/>
          </a:ln>
        </p:spPr>
      </p:sp>
      <p:sp>
        <p:nvSpPr>
          <p:cNvPr id="35" name="Google Shape;35;p4"/>
          <p:cNvSpPr/>
          <p:nvPr/>
        </p:nvSpPr>
        <p:spPr>
          <a:xfrm>
            <a:off x="-70625" y="-2253550"/>
            <a:ext cx="4242000" cy="4242000"/>
          </a:xfrm>
          <a:prstGeom prst="donut">
            <a:avLst>
              <a:gd name="adj" fmla="val 333"/>
            </a:avLst>
          </a:prstGeom>
          <a:solidFill>
            <a:srgbClr val="00BD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a:off x="7343550" y="3754625"/>
            <a:ext cx="2319900" cy="2319900"/>
          </a:xfrm>
          <a:prstGeom prst="donut">
            <a:avLst>
              <a:gd name="adj" fmla="val 1051"/>
            </a:avLst>
          </a:prstGeom>
          <a:solidFill>
            <a:srgbClr val="00BD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4"/>
          <p:cNvSpPr/>
          <p:nvPr/>
        </p:nvSpPr>
        <p:spPr>
          <a:xfrm>
            <a:off x="-131975" y="-2249050"/>
            <a:ext cx="4122300" cy="4233000"/>
          </a:xfrm>
          <a:prstGeom prst="ellipse">
            <a:avLst/>
          </a:prstGeom>
          <a:solidFill>
            <a:srgbClr val="63578D">
              <a:alpha val="5950"/>
            </a:srgbClr>
          </a:solidFill>
          <a:ln>
            <a:noFill/>
          </a:ln>
          <a:effectLst>
            <a:outerShdw blurRad="57150" dist="19050" dir="5400000" algn="bl" rotWithShape="0">
              <a:srgbClr val="000000">
                <a:alpha val="86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rmAutofit/>
          </a:bodyPr>
          <a:lstStyle>
            <a:lvl1pPr lvl="0">
              <a:buNone/>
              <a:defRPr sz="1300">
                <a:latin typeface="Nunito"/>
                <a:ea typeface="Nunito"/>
                <a:cs typeface="Nunito"/>
                <a:sym typeface="Nunito"/>
              </a:defRPr>
            </a:lvl1pPr>
            <a:lvl2pPr lvl="1">
              <a:buNone/>
              <a:defRPr sz="1300">
                <a:latin typeface="Nunito"/>
                <a:ea typeface="Nunito"/>
                <a:cs typeface="Nunito"/>
                <a:sym typeface="Nunito"/>
              </a:defRPr>
            </a:lvl2pPr>
            <a:lvl3pPr lvl="2">
              <a:buNone/>
              <a:defRPr sz="1300">
                <a:latin typeface="Nunito"/>
                <a:ea typeface="Nunito"/>
                <a:cs typeface="Nunito"/>
                <a:sym typeface="Nunito"/>
              </a:defRPr>
            </a:lvl3pPr>
            <a:lvl4pPr lvl="3">
              <a:buNone/>
              <a:defRPr sz="1300">
                <a:latin typeface="Nunito"/>
                <a:ea typeface="Nunito"/>
                <a:cs typeface="Nunito"/>
                <a:sym typeface="Nunito"/>
              </a:defRPr>
            </a:lvl4pPr>
            <a:lvl5pPr lvl="4">
              <a:buNone/>
              <a:defRPr sz="1300">
                <a:latin typeface="Nunito"/>
                <a:ea typeface="Nunito"/>
                <a:cs typeface="Nunito"/>
                <a:sym typeface="Nunito"/>
              </a:defRPr>
            </a:lvl5pPr>
            <a:lvl6pPr lvl="5">
              <a:buNone/>
              <a:defRPr sz="1300">
                <a:latin typeface="Nunito"/>
                <a:ea typeface="Nunito"/>
                <a:cs typeface="Nunito"/>
                <a:sym typeface="Nunito"/>
              </a:defRPr>
            </a:lvl6pPr>
            <a:lvl7pPr lvl="6">
              <a:buNone/>
              <a:defRPr sz="1300">
                <a:latin typeface="Nunito"/>
                <a:ea typeface="Nunito"/>
                <a:cs typeface="Nunito"/>
                <a:sym typeface="Nunito"/>
              </a:defRPr>
            </a:lvl7pPr>
            <a:lvl8pPr lvl="7">
              <a:buNone/>
              <a:defRPr sz="1300">
                <a:latin typeface="Nunito"/>
                <a:ea typeface="Nunito"/>
                <a:cs typeface="Nunito"/>
                <a:sym typeface="Nunito"/>
              </a:defRPr>
            </a:lvl8pPr>
            <a:lvl9pPr lvl="8">
              <a:buNone/>
              <a:defRPr sz="1300">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1">
  <p:cSld name="TITLE_AND_BODY_1">
    <p:spTree>
      <p:nvGrpSpPr>
        <p:cNvPr id="1" name="Shape 52"/>
        <p:cNvGrpSpPr/>
        <p:nvPr/>
      </p:nvGrpSpPr>
      <p:grpSpPr>
        <a:xfrm>
          <a:off x="0" y="0"/>
          <a:ext cx="0" cy="0"/>
          <a:chOff x="0" y="0"/>
          <a:chExt cx="0" cy="0"/>
        </a:xfrm>
      </p:grpSpPr>
      <p:sp>
        <p:nvSpPr>
          <p:cNvPr id="53" name="Google Shape;53;p6"/>
          <p:cNvSpPr/>
          <p:nvPr/>
        </p:nvSpPr>
        <p:spPr>
          <a:xfrm>
            <a:off x="-11775" y="-70625"/>
            <a:ext cx="9239400" cy="12594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4" name="Google Shape;54;p6"/>
          <p:cNvPicPr preferRelativeResize="0"/>
          <p:nvPr/>
        </p:nvPicPr>
        <p:blipFill>
          <a:blip r:embed="rId2">
            <a:alphaModFix/>
          </a:blip>
          <a:stretch>
            <a:fillRect/>
          </a:stretch>
        </p:blipFill>
        <p:spPr>
          <a:xfrm rot="5400000">
            <a:off x="6875778" y="1776638"/>
            <a:ext cx="3856476" cy="67775"/>
          </a:xfrm>
          <a:prstGeom prst="rect">
            <a:avLst/>
          </a:prstGeom>
          <a:noFill/>
          <a:ln>
            <a:noFill/>
          </a:ln>
        </p:spPr>
      </p:pic>
      <p:sp>
        <p:nvSpPr>
          <p:cNvPr id="55" name="Google Shape;55;p6"/>
          <p:cNvSpPr/>
          <p:nvPr/>
        </p:nvSpPr>
        <p:spPr>
          <a:xfrm>
            <a:off x="-47700" y="4663225"/>
            <a:ext cx="9239400" cy="5097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6"/>
          <p:cNvSpPr txBox="1">
            <a:spLocks noGrp="1"/>
          </p:cNvSpPr>
          <p:nvPr>
            <p:ph type="title"/>
          </p:nvPr>
        </p:nvSpPr>
        <p:spPr>
          <a:xfrm>
            <a:off x="623400" y="129475"/>
            <a:ext cx="5403000" cy="965100"/>
          </a:xfrm>
          <a:prstGeom prst="rect">
            <a:avLst/>
          </a:prstGeom>
        </p:spPr>
        <p:txBody>
          <a:bodyPr spcFirstLastPara="1" wrap="square" lIns="91425" tIns="91425" rIns="91425" bIns="91425" anchor="b" anchorCtr="0">
            <a:normAutofit/>
          </a:bodyPr>
          <a:lstStyle>
            <a:lvl1pPr lvl="0" rtl="0">
              <a:lnSpc>
                <a:spcPct val="90000"/>
              </a:lnSpc>
              <a:spcBef>
                <a:spcPts val="0"/>
              </a:spcBef>
              <a:spcAft>
                <a:spcPts val="0"/>
              </a:spcAft>
              <a:buClr>
                <a:schemeClr val="lt1"/>
              </a:buClr>
              <a:buSzPts val="2800"/>
              <a:buNone/>
              <a:defRPr>
                <a:solidFill>
                  <a:schemeClr val="lt1"/>
                </a:solidFill>
              </a:defRPr>
            </a:lvl1pPr>
            <a:lvl2pPr lvl="1" rtl="0">
              <a:lnSpc>
                <a:spcPct val="90000"/>
              </a:lnSpc>
              <a:spcBef>
                <a:spcPts val="0"/>
              </a:spcBef>
              <a:spcAft>
                <a:spcPts val="0"/>
              </a:spcAft>
              <a:buClr>
                <a:schemeClr val="lt1"/>
              </a:buClr>
              <a:buSzPts val="2800"/>
              <a:buNone/>
              <a:defRPr>
                <a:solidFill>
                  <a:schemeClr val="lt1"/>
                </a:solidFill>
              </a:defRPr>
            </a:lvl2pPr>
            <a:lvl3pPr lvl="2" rtl="0">
              <a:lnSpc>
                <a:spcPct val="90000"/>
              </a:lnSpc>
              <a:spcBef>
                <a:spcPts val="0"/>
              </a:spcBef>
              <a:spcAft>
                <a:spcPts val="0"/>
              </a:spcAft>
              <a:buClr>
                <a:schemeClr val="lt1"/>
              </a:buClr>
              <a:buSzPts val="2800"/>
              <a:buNone/>
              <a:defRPr>
                <a:solidFill>
                  <a:schemeClr val="lt1"/>
                </a:solidFill>
              </a:defRPr>
            </a:lvl3pPr>
            <a:lvl4pPr lvl="3" rtl="0">
              <a:lnSpc>
                <a:spcPct val="90000"/>
              </a:lnSpc>
              <a:spcBef>
                <a:spcPts val="0"/>
              </a:spcBef>
              <a:spcAft>
                <a:spcPts val="0"/>
              </a:spcAft>
              <a:buClr>
                <a:schemeClr val="lt1"/>
              </a:buClr>
              <a:buSzPts val="2800"/>
              <a:buNone/>
              <a:defRPr>
                <a:solidFill>
                  <a:schemeClr val="lt1"/>
                </a:solidFill>
              </a:defRPr>
            </a:lvl4pPr>
            <a:lvl5pPr lvl="4" rtl="0">
              <a:lnSpc>
                <a:spcPct val="90000"/>
              </a:lnSpc>
              <a:spcBef>
                <a:spcPts val="0"/>
              </a:spcBef>
              <a:spcAft>
                <a:spcPts val="0"/>
              </a:spcAft>
              <a:buClr>
                <a:schemeClr val="lt1"/>
              </a:buClr>
              <a:buSzPts val="2800"/>
              <a:buNone/>
              <a:defRPr>
                <a:solidFill>
                  <a:schemeClr val="lt1"/>
                </a:solidFill>
              </a:defRPr>
            </a:lvl5pPr>
            <a:lvl6pPr lvl="5" rtl="0">
              <a:lnSpc>
                <a:spcPct val="90000"/>
              </a:lnSpc>
              <a:spcBef>
                <a:spcPts val="0"/>
              </a:spcBef>
              <a:spcAft>
                <a:spcPts val="0"/>
              </a:spcAft>
              <a:buClr>
                <a:schemeClr val="lt1"/>
              </a:buClr>
              <a:buSzPts val="2800"/>
              <a:buNone/>
              <a:defRPr>
                <a:solidFill>
                  <a:schemeClr val="lt1"/>
                </a:solidFill>
              </a:defRPr>
            </a:lvl6pPr>
            <a:lvl7pPr lvl="6" rtl="0">
              <a:lnSpc>
                <a:spcPct val="90000"/>
              </a:lnSpc>
              <a:spcBef>
                <a:spcPts val="0"/>
              </a:spcBef>
              <a:spcAft>
                <a:spcPts val="0"/>
              </a:spcAft>
              <a:buClr>
                <a:schemeClr val="lt1"/>
              </a:buClr>
              <a:buSzPts val="2800"/>
              <a:buNone/>
              <a:defRPr>
                <a:solidFill>
                  <a:schemeClr val="lt1"/>
                </a:solidFill>
              </a:defRPr>
            </a:lvl7pPr>
            <a:lvl8pPr lvl="7" rtl="0">
              <a:lnSpc>
                <a:spcPct val="90000"/>
              </a:lnSpc>
              <a:spcBef>
                <a:spcPts val="0"/>
              </a:spcBef>
              <a:spcAft>
                <a:spcPts val="0"/>
              </a:spcAft>
              <a:buClr>
                <a:schemeClr val="lt1"/>
              </a:buClr>
              <a:buSzPts val="2800"/>
              <a:buNone/>
              <a:defRPr>
                <a:solidFill>
                  <a:schemeClr val="lt1"/>
                </a:solidFill>
              </a:defRPr>
            </a:lvl8pPr>
            <a:lvl9pPr lvl="8" rtl="0">
              <a:lnSpc>
                <a:spcPct val="90000"/>
              </a:lnSpc>
              <a:spcBef>
                <a:spcPts val="0"/>
              </a:spcBef>
              <a:spcAft>
                <a:spcPts val="0"/>
              </a:spcAft>
              <a:buClr>
                <a:schemeClr val="lt1"/>
              </a:buClr>
              <a:buSzPts val="2800"/>
              <a:buNone/>
              <a:defRPr>
                <a:solidFill>
                  <a:schemeClr val="lt1"/>
                </a:solidFill>
              </a:defRPr>
            </a:lvl9pPr>
          </a:lstStyle>
          <a:p>
            <a:endParaRPr/>
          </a:p>
        </p:txBody>
      </p:sp>
      <p:sp>
        <p:nvSpPr>
          <p:cNvPr id="57" name="Google Shape;57;p6"/>
          <p:cNvSpPr txBox="1">
            <a:spLocks noGrp="1"/>
          </p:cNvSpPr>
          <p:nvPr>
            <p:ph type="body" idx="1"/>
          </p:nvPr>
        </p:nvSpPr>
        <p:spPr>
          <a:xfrm>
            <a:off x="623400" y="1447725"/>
            <a:ext cx="7368600" cy="3121200"/>
          </a:xfrm>
          <a:prstGeom prst="rect">
            <a:avLst/>
          </a:prstGeom>
        </p:spPr>
        <p:txBody>
          <a:bodyPr spcFirstLastPara="1" wrap="square" lIns="91425" tIns="91425" rIns="91425" bIns="91425" anchor="t" anchorCtr="0">
            <a:normAutofit/>
          </a:bodyPr>
          <a:lstStyle>
            <a:lvl1pPr marL="457200" lvl="0" indent="-342900" rtl="0">
              <a:lnSpc>
                <a:spcPct val="90000"/>
              </a:lnSpc>
              <a:spcBef>
                <a:spcPts val="0"/>
              </a:spcBef>
              <a:spcAft>
                <a:spcPts val="0"/>
              </a:spcAft>
              <a:buClr>
                <a:srgbClr val="00BDD2"/>
              </a:buClr>
              <a:buSzPts val="1800"/>
              <a:buChar char="●"/>
              <a:defRPr/>
            </a:lvl1pPr>
            <a:lvl2pPr marL="914400" lvl="1" indent="-317500" rtl="0">
              <a:lnSpc>
                <a:spcPct val="90000"/>
              </a:lnSpc>
              <a:spcBef>
                <a:spcPts val="1000"/>
              </a:spcBef>
              <a:spcAft>
                <a:spcPts val="0"/>
              </a:spcAft>
              <a:buClr>
                <a:srgbClr val="00BDD2"/>
              </a:buClr>
              <a:buSzPts val="1400"/>
              <a:buChar char="○"/>
              <a:defRPr/>
            </a:lvl2pPr>
            <a:lvl3pPr marL="1371600" lvl="2" indent="-317500" rtl="0">
              <a:lnSpc>
                <a:spcPct val="90000"/>
              </a:lnSpc>
              <a:spcBef>
                <a:spcPts val="1000"/>
              </a:spcBef>
              <a:spcAft>
                <a:spcPts val="0"/>
              </a:spcAft>
              <a:buClr>
                <a:srgbClr val="00BDD2"/>
              </a:buClr>
              <a:buSzPts val="1400"/>
              <a:buChar char="■"/>
              <a:defRPr/>
            </a:lvl3pPr>
            <a:lvl4pPr marL="1828800" lvl="3" indent="-317500" rtl="0">
              <a:lnSpc>
                <a:spcPct val="90000"/>
              </a:lnSpc>
              <a:spcBef>
                <a:spcPts val="1000"/>
              </a:spcBef>
              <a:spcAft>
                <a:spcPts val="0"/>
              </a:spcAft>
              <a:buClr>
                <a:srgbClr val="00BDD2"/>
              </a:buClr>
              <a:buSzPts val="1400"/>
              <a:buChar char="●"/>
              <a:defRPr/>
            </a:lvl4pPr>
            <a:lvl5pPr marL="2286000" lvl="4" indent="-317500" rtl="0">
              <a:lnSpc>
                <a:spcPct val="90000"/>
              </a:lnSpc>
              <a:spcBef>
                <a:spcPts val="1000"/>
              </a:spcBef>
              <a:spcAft>
                <a:spcPts val="0"/>
              </a:spcAft>
              <a:buClr>
                <a:srgbClr val="00BDD2"/>
              </a:buClr>
              <a:buSzPts val="1400"/>
              <a:buChar char="○"/>
              <a:defRPr/>
            </a:lvl5pPr>
            <a:lvl6pPr marL="2743200" lvl="5" indent="-317500" rtl="0">
              <a:lnSpc>
                <a:spcPct val="90000"/>
              </a:lnSpc>
              <a:spcBef>
                <a:spcPts val="1000"/>
              </a:spcBef>
              <a:spcAft>
                <a:spcPts val="0"/>
              </a:spcAft>
              <a:buClr>
                <a:srgbClr val="00BDD2"/>
              </a:buClr>
              <a:buSzPts val="1400"/>
              <a:buChar char="■"/>
              <a:defRPr/>
            </a:lvl6pPr>
            <a:lvl7pPr marL="3200400" lvl="6" indent="-317500" rtl="0">
              <a:lnSpc>
                <a:spcPct val="90000"/>
              </a:lnSpc>
              <a:spcBef>
                <a:spcPts val="1000"/>
              </a:spcBef>
              <a:spcAft>
                <a:spcPts val="0"/>
              </a:spcAft>
              <a:buClr>
                <a:srgbClr val="00BDD2"/>
              </a:buClr>
              <a:buSzPts val="1400"/>
              <a:buChar char="●"/>
              <a:defRPr/>
            </a:lvl7pPr>
            <a:lvl8pPr marL="3657600" lvl="7" indent="-317500" rtl="0">
              <a:lnSpc>
                <a:spcPct val="90000"/>
              </a:lnSpc>
              <a:spcBef>
                <a:spcPts val="1000"/>
              </a:spcBef>
              <a:spcAft>
                <a:spcPts val="0"/>
              </a:spcAft>
              <a:buClr>
                <a:srgbClr val="00BDD2"/>
              </a:buClr>
              <a:buSzPts val="1400"/>
              <a:buChar char="○"/>
              <a:defRPr/>
            </a:lvl8pPr>
            <a:lvl9pPr marL="4114800" lvl="8" indent="-317500" rtl="0">
              <a:lnSpc>
                <a:spcPct val="90000"/>
              </a:lnSpc>
              <a:spcBef>
                <a:spcPts val="1000"/>
              </a:spcBef>
              <a:spcAft>
                <a:spcPts val="1000"/>
              </a:spcAft>
              <a:buClr>
                <a:srgbClr val="00BDD2"/>
              </a:buClr>
              <a:buSzPts val="1400"/>
              <a:buChar char="■"/>
              <a:defRPr/>
            </a:lvl9pPr>
          </a:lstStyle>
          <a:p>
            <a:endParaRPr/>
          </a:p>
        </p:txBody>
      </p:sp>
      <p:sp>
        <p:nvSpPr>
          <p:cNvPr id="58" name="Google Shape;58;p6"/>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lvl1pPr lvl="0" rtl="0">
              <a:buNone/>
              <a:defRPr>
                <a:solidFill>
                  <a:srgbClr val="00BDD2"/>
                </a:solidFill>
              </a:defRPr>
            </a:lvl1pPr>
            <a:lvl2pPr lvl="1" rtl="0">
              <a:buNone/>
              <a:defRPr>
                <a:solidFill>
                  <a:srgbClr val="00BDD2"/>
                </a:solidFill>
              </a:defRPr>
            </a:lvl2pPr>
            <a:lvl3pPr lvl="2" rtl="0">
              <a:buNone/>
              <a:defRPr>
                <a:solidFill>
                  <a:srgbClr val="00BDD2"/>
                </a:solidFill>
              </a:defRPr>
            </a:lvl3pPr>
            <a:lvl4pPr lvl="3" rtl="0">
              <a:buNone/>
              <a:defRPr>
                <a:solidFill>
                  <a:srgbClr val="00BDD2"/>
                </a:solidFill>
              </a:defRPr>
            </a:lvl4pPr>
            <a:lvl5pPr lvl="4" rtl="0">
              <a:buNone/>
              <a:defRPr>
                <a:solidFill>
                  <a:srgbClr val="00BDD2"/>
                </a:solidFill>
              </a:defRPr>
            </a:lvl5pPr>
            <a:lvl6pPr lvl="5" rtl="0">
              <a:buNone/>
              <a:defRPr>
                <a:solidFill>
                  <a:srgbClr val="00BDD2"/>
                </a:solidFill>
              </a:defRPr>
            </a:lvl6pPr>
            <a:lvl7pPr lvl="6" rtl="0">
              <a:buNone/>
              <a:defRPr>
                <a:solidFill>
                  <a:srgbClr val="00BDD2"/>
                </a:solidFill>
              </a:defRPr>
            </a:lvl7pPr>
            <a:lvl8pPr lvl="7" rtl="0">
              <a:buNone/>
              <a:defRPr>
                <a:solidFill>
                  <a:srgbClr val="00BDD2"/>
                </a:solidFill>
              </a:defRPr>
            </a:lvl8pPr>
            <a:lvl9pPr lvl="8" rtl="0">
              <a:buNone/>
              <a:defRPr>
                <a:solidFill>
                  <a:srgbClr val="00BDD2"/>
                </a:solidFill>
              </a:defRPr>
            </a:lvl9pPr>
          </a:lstStyle>
          <a:p>
            <a:pPr marL="0" lvl="0" indent="0" algn="r" rtl="0">
              <a:spcBef>
                <a:spcPts val="0"/>
              </a:spcBef>
              <a:spcAft>
                <a:spcPts val="0"/>
              </a:spcAft>
              <a:buNone/>
            </a:pPr>
            <a:fld id="{00000000-1234-1234-1234-123412341234}" type="slidenum">
              <a:rPr lang="en"/>
              <a:t>‹#›</a:t>
            </a:fld>
            <a:endParaRPr/>
          </a:p>
        </p:txBody>
      </p:sp>
      <p:pic>
        <p:nvPicPr>
          <p:cNvPr id="59" name="Google Shape;59;p6"/>
          <p:cNvPicPr preferRelativeResize="0"/>
          <p:nvPr/>
        </p:nvPicPr>
        <p:blipFill>
          <a:blip r:embed="rId3">
            <a:alphaModFix/>
          </a:blip>
          <a:stretch>
            <a:fillRect/>
          </a:stretch>
        </p:blipFill>
        <p:spPr>
          <a:xfrm>
            <a:off x="699599" y="4794211"/>
            <a:ext cx="792949" cy="247725"/>
          </a:xfrm>
          <a:prstGeom prst="rect">
            <a:avLst/>
          </a:prstGeom>
          <a:noFill/>
          <a:ln>
            <a:noFill/>
          </a:ln>
        </p:spPr>
      </p:pic>
      <p:sp>
        <p:nvSpPr>
          <p:cNvPr id="60" name="Google Shape;60;p6"/>
          <p:cNvSpPr txBox="1"/>
          <p:nvPr/>
        </p:nvSpPr>
        <p:spPr>
          <a:xfrm>
            <a:off x="3072000" y="4760725"/>
            <a:ext cx="3000000" cy="351000"/>
          </a:xfrm>
          <a:prstGeom prst="rect">
            <a:avLst/>
          </a:prstGeom>
          <a:noFill/>
          <a:ln>
            <a:noFill/>
          </a:ln>
        </p:spPr>
        <p:txBody>
          <a:bodyPr spcFirstLastPara="1" wrap="square" lIns="91425" tIns="91425" rIns="91425" bIns="91425" anchor="t" anchorCtr="0">
            <a:spAutoFit/>
          </a:bodyPr>
          <a:lstStyle/>
          <a:p>
            <a:pPr marL="0" lvl="0" indent="0" algn="ctr" rtl="0">
              <a:lnSpc>
                <a:spcPct val="90000"/>
              </a:lnSpc>
              <a:spcBef>
                <a:spcPts val="0"/>
              </a:spcBef>
              <a:spcAft>
                <a:spcPts val="0"/>
              </a:spcAft>
              <a:buNone/>
            </a:pPr>
            <a:r>
              <a:rPr lang="en" sz="1200">
                <a:solidFill>
                  <a:srgbClr val="00BDD2"/>
                </a:solidFill>
                <a:latin typeface="Nunito"/>
                <a:ea typeface="Nunito"/>
                <a:cs typeface="Nunito"/>
                <a:sym typeface="Nunito"/>
              </a:rPr>
              <a:t>www.atbalsts.lv</a:t>
            </a:r>
            <a:endParaRPr sz="1200">
              <a:solidFill>
                <a:srgbClr val="00BDD2"/>
              </a:solidFill>
              <a:latin typeface="Nunito"/>
              <a:ea typeface="Nunito"/>
              <a:cs typeface="Nunito"/>
              <a:sym typeface="Nunito"/>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8"/>
        <p:cNvGrpSpPr/>
        <p:nvPr/>
      </p:nvGrpSpPr>
      <p:grpSpPr>
        <a:xfrm>
          <a:off x="0" y="0"/>
          <a:ext cx="0" cy="0"/>
          <a:chOff x="0" y="0"/>
          <a:chExt cx="0" cy="0"/>
        </a:xfrm>
      </p:grpSpPr>
      <p:sp>
        <p:nvSpPr>
          <p:cNvPr id="69" name="Google Shape;69;p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70" name="Google Shape;70;p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1" name="Google Shape;71;p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2" name="Google Shape;72;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6"/>
        <p:cNvGrpSpPr/>
        <p:nvPr/>
      </p:nvGrpSpPr>
      <p:grpSpPr>
        <a:xfrm>
          <a:off x="0" y="0"/>
          <a:ext cx="0" cy="0"/>
          <a:chOff x="0" y="0"/>
          <a:chExt cx="0" cy="0"/>
        </a:xfrm>
      </p:grpSpPr>
      <p:sp>
        <p:nvSpPr>
          <p:cNvPr id="77" name="Google Shape;77;p10"/>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78" name="Google Shape;78;p1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9" name="Google Shape;79;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0"/>
        <p:cNvGrpSpPr/>
        <p:nvPr/>
      </p:nvGrpSpPr>
      <p:grpSpPr>
        <a:xfrm>
          <a:off x="0" y="0"/>
          <a:ext cx="0" cy="0"/>
          <a:chOff x="0" y="0"/>
          <a:chExt cx="0" cy="0"/>
        </a:xfrm>
      </p:grpSpPr>
      <p:sp>
        <p:nvSpPr>
          <p:cNvPr id="81" name="Google Shape;81;p11"/>
          <p:cNvSpPr/>
          <p:nvPr/>
        </p:nvSpPr>
        <p:spPr>
          <a:xfrm>
            <a:off x="-70625" y="-39725"/>
            <a:ext cx="9263100" cy="5253900"/>
          </a:xfrm>
          <a:prstGeom prst="rect">
            <a:avLst/>
          </a:prstGeom>
          <a:solidFill>
            <a:srgbClr val="6357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1"/>
          <p:cNvSpPr/>
          <p:nvPr/>
        </p:nvSpPr>
        <p:spPr>
          <a:xfrm>
            <a:off x="6538200" y="348700"/>
            <a:ext cx="4957500" cy="49575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1"/>
          <p:cNvSpPr/>
          <p:nvPr/>
        </p:nvSpPr>
        <p:spPr>
          <a:xfrm>
            <a:off x="-918200" y="-1309675"/>
            <a:ext cx="2989800" cy="2989800"/>
          </a:xfrm>
          <a:prstGeom prst="ellipse">
            <a:avLst/>
          </a:prstGeom>
          <a:solidFill>
            <a:srgbClr val="584F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85" name="Google Shape;85;p11"/>
          <p:cNvPicPr preferRelativeResize="0"/>
          <p:nvPr/>
        </p:nvPicPr>
        <p:blipFill>
          <a:blip r:embed="rId2">
            <a:alphaModFix/>
          </a:blip>
          <a:stretch>
            <a:fillRect/>
          </a:stretch>
        </p:blipFill>
        <p:spPr>
          <a:xfrm>
            <a:off x="317215" y="471021"/>
            <a:ext cx="1259869" cy="393600"/>
          </a:xfrm>
          <a:prstGeom prst="rect">
            <a:avLst/>
          </a:prstGeom>
          <a:noFill/>
          <a:ln>
            <a:noFill/>
          </a:ln>
        </p:spPr>
      </p:pic>
      <p:pic>
        <p:nvPicPr>
          <p:cNvPr id="86" name="Google Shape;86;p11"/>
          <p:cNvPicPr preferRelativeResize="0"/>
          <p:nvPr/>
        </p:nvPicPr>
        <p:blipFill>
          <a:blip r:embed="rId3">
            <a:alphaModFix/>
          </a:blip>
          <a:stretch>
            <a:fillRect/>
          </a:stretch>
        </p:blipFill>
        <p:spPr>
          <a:xfrm rot="10800000">
            <a:off x="4427603" y="796838"/>
            <a:ext cx="3856476" cy="67775"/>
          </a:xfrm>
          <a:prstGeom prst="rect">
            <a:avLst/>
          </a:prstGeom>
          <a:noFill/>
          <a:ln>
            <a:noFill/>
          </a:ln>
        </p:spPr>
      </p:pic>
      <p:sp>
        <p:nvSpPr>
          <p:cNvPr id="87" name="Google Shape;87;p11"/>
          <p:cNvSpPr>
            <a:spLocks noGrp="1"/>
          </p:cNvSpPr>
          <p:nvPr>
            <p:ph type="pic" idx="2"/>
          </p:nvPr>
        </p:nvSpPr>
        <p:spPr>
          <a:xfrm>
            <a:off x="6601708" y="247272"/>
            <a:ext cx="4122300" cy="4233000"/>
          </a:xfrm>
          <a:prstGeom prst="ellipse">
            <a:avLst/>
          </a:prstGeom>
          <a:noFill/>
          <a:ln>
            <a:noFill/>
          </a:ln>
        </p:spPr>
      </p:sp>
      <p:sp>
        <p:nvSpPr>
          <p:cNvPr id="88" name="Google Shape;88;p11"/>
          <p:cNvSpPr/>
          <p:nvPr/>
        </p:nvSpPr>
        <p:spPr>
          <a:xfrm>
            <a:off x="6482000" y="164775"/>
            <a:ext cx="4242000" cy="4462500"/>
          </a:xfrm>
          <a:prstGeom prst="donut">
            <a:avLst>
              <a:gd name="adj" fmla="val 333"/>
            </a:avLst>
          </a:prstGeom>
          <a:solidFill>
            <a:srgbClr val="00BD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1"/>
          <p:cNvSpPr/>
          <p:nvPr/>
        </p:nvSpPr>
        <p:spPr>
          <a:xfrm>
            <a:off x="-329575" y="-873150"/>
            <a:ext cx="2319900" cy="2319900"/>
          </a:xfrm>
          <a:prstGeom prst="donut">
            <a:avLst>
              <a:gd name="adj" fmla="val 1051"/>
            </a:avLst>
          </a:prstGeom>
          <a:solidFill>
            <a:srgbClr val="00BD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1"/>
          <p:cNvSpPr txBox="1">
            <a:spLocks noGrp="1"/>
          </p:cNvSpPr>
          <p:nvPr>
            <p:ph type="title"/>
          </p:nvPr>
        </p:nvSpPr>
        <p:spPr>
          <a:xfrm>
            <a:off x="490250" y="2177450"/>
            <a:ext cx="5912700" cy="2449800"/>
          </a:xfrm>
          <a:prstGeom prst="rect">
            <a:avLst/>
          </a:prstGeom>
        </p:spPr>
        <p:txBody>
          <a:bodyPr spcFirstLastPara="1" wrap="square" lIns="91425" tIns="91425" rIns="91425" bIns="91425" anchor="t" anchorCtr="0">
            <a:normAutofit/>
          </a:bodyPr>
          <a:lstStyle>
            <a:lvl1pPr lvl="0">
              <a:spcBef>
                <a:spcPts val="0"/>
              </a:spcBef>
              <a:spcAft>
                <a:spcPts val="0"/>
              </a:spcAft>
              <a:buClr>
                <a:srgbClr val="FFFFFF"/>
              </a:buClr>
              <a:buSzPts val="4800"/>
              <a:buNone/>
              <a:defRPr sz="4800">
                <a:solidFill>
                  <a:srgbClr val="FFFFFF"/>
                </a:solidFill>
              </a:defRPr>
            </a:lvl1pPr>
            <a:lvl2pPr lvl="1">
              <a:spcBef>
                <a:spcPts val="0"/>
              </a:spcBef>
              <a:spcAft>
                <a:spcPts val="0"/>
              </a:spcAft>
              <a:buClr>
                <a:srgbClr val="FFFFFF"/>
              </a:buClr>
              <a:buSzPts val="4800"/>
              <a:buNone/>
              <a:defRPr sz="4800">
                <a:solidFill>
                  <a:srgbClr val="FFFFFF"/>
                </a:solidFill>
              </a:defRPr>
            </a:lvl2pPr>
            <a:lvl3pPr lvl="2">
              <a:spcBef>
                <a:spcPts val="0"/>
              </a:spcBef>
              <a:spcAft>
                <a:spcPts val="0"/>
              </a:spcAft>
              <a:buClr>
                <a:srgbClr val="FFFFFF"/>
              </a:buClr>
              <a:buSzPts val="4800"/>
              <a:buNone/>
              <a:defRPr sz="4800">
                <a:solidFill>
                  <a:srgbClr val="FFFFFF"/>
                </a:solidFill>
              </a:defRPr>
            </a:lvl3pPr>
            <a:lvl4pPr lvl="3">
              <a:spcBef>
                <a:spcPts val="0"/>
              </a:spcBef>
              <a:spcAft>
                <a:spcPts val="0"/>
              </a:spcAft>
              <a:buClr>
                <a:srgbClr val="FFFFFF"/>
              </a:buClr>
              <a:buSzPts val="4800"/>
              <a:buNone/>
              <a:defRPr sz="4800">
                <a:solidFill>
                  <a:srgbClr val="FFFFFF"/>
                </a:solidFill>
              </a:defRPr>
            </a:lvl4pPr>
            <a:lvl5pPr lvl="4">
              <a:spcBef>
                <a:spcPts val="0"/>
              </a:spcBef>
              <a:spcAft>
                <a:spcPts val="0"/>
              </a:spcAft>
              <a:buClr>
                <a:srgbClr val="FFFFFF"/>
              </a:buClr>
              <a:buSzPts val="4800"/>
              <a:buNone/>
              <a:defRPr sz="4800">
                <a:solidFill>
                  <a:srgbClr val="FFFFFF"/>
                </a:solidFill>
              </a:defRPr>
            </a:lvl5pPr>
            <a:lvl6pPr lvl="5">
              <a:spcBef>
                <a:spcPts val="0"/>
              </a:spcBef>
              <a:spcAft>
                <a:spcPts val="0"/>
              </a:spcAft>
              <a:buClr>
                <a:srgbClr val="FFFFFF"/>
              </a:buClr>
              <a:buSzPts val="4800"/>
              <a:buNone/>
              <a:defRPr sz="4800">
                <a:solidFill>
                  <a:srgbClr val="FFFFFF"/>
                </a:solidFill>
              </a:defRPr>
            </a:lvl6pPr>
            <a:lvl7pPr lvl="6">
              <a:spcBef>
                <a:spcPts val="0"/>
              </a:spcBef>
              <a:spcAft>
                <a:spcPts val="0"/>
              </a:spcAft>
              <a:buClr>
                <a:srgbClr val="FFFFFF"/>
              </a:buClr>
              <a:buSzPts val="4800"/>
              <a:buNone/>
              <a:defRPr sz="4800">
                <a:solidFill>
                  <a:srgbClr val="FFFFFF"/>
                </a:solidFill>
              </a:defRPr>
            </a:lvl7pPr>
            <a:lvl8pPr lvl="7">
              <a:spcBef>
                <a:spcPts val="0"/>
              </a:spcBef>
              <a:spcAft>
                <a:spcPts val="0"/>
              </a:spcAft>
              <a:buClr>
                <a:srgbClr val="FFFFFF"/>
              </a:buClr>
              <a:buSzPts val="4800"/>
              <a:buNone/>
              <a:defRPr sz="4800">
                <a:solidFill>
                  <a:srgbClr val="FFFFFF"/>
                </a:solidFill>
              </a:defRPr>
            </a:lvl8pPr>
            <a:lvl9pPr lvl="8">
              <a:spcBef>
                <a:spcPts val="0"/>
              </a:spcBef>
              <a:spcAft>
                <a:spcPts val="0"/>
              </a:spcAft>
              <a:buClr>
                <a:srgbClr val="FFFFFF"/>
              </a:buClr>
              <a:buSzPts val="4800"/>
              <a:buNone/>
              <a:defRPr sz="4800">
                <a:solidFill>
                  <a:srgbClr val="FFFFFF"/>
                </a:solidFill>
              </a:defRPr>
            </a:lvl9pPr>
          </a:lstStyle>
          <a:p>
            <a:endParaRPr/>
          </a:p>
        </p:txBody>
      </p:sp>
      <p:sp>
        <p:nvSpPr>
          <p:cNvPr id="91" name="Google Shape;91;p11"/>
          <p:cNvSpPr/>
          <p:nvPr/>
        </p:nvSpPr>
        <p:spPr>
          <a:xfrm>
            <a:off x="6601700" y="247275"/>
            <a:ext cx="4122300" cy="4233000"/>
          </a:xfrm>
          <a:prstGeom prst="ellipse">
            <a:avLst/>
          </a:prstGeom>
          <a:solidFill>
            <a:srgbClr val="63578D">
              <a:alpha val="5950"/>
            </a:srgbClr>
          </a:solidFill>
          <a:ln>
            <a:noFill/>
          </a:ln>
          <a:effectLst>
            <a:outerShdw blurRad="57150" dist="19050" dir="5400000" algn="bl" rotWithShape="0">
              <a:srgbClr val="000000">
                <a:alpha val="86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2"/>
        <p:cNvGrpSpPr/>
        <p:nvPr/>
      </p:nvGrpSpPr>
      <p:grpSpPr>
        <a:xfrm>
          <a:off x="0" y="0"/>
          <a:ext cx="0" cy="0"/>
          <a:chOff x="0" y="0"/>
          <a:chExt cx="0" cy="0"/>
        </a:xfrm>
      </p:grpSpPr>
      <p:sp>
        <p:nvSpPr>
          <p:cNvPr id="93" name="Google Shape;93;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2"/>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95" name="Google Shape;95;p12"/>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6" name="Google Shape;96;p12"/>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97" name="Google Shape;9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8"/>
        <p:cNvGrpSpPr/>
        <p:nvPr/>
      </p:nvGrpSpPr>
      <p:grpSpPr>
        <a:xfrm>
          <a:off x="0" y="0"/>
          <a:ext cx="0" cy="0"/>
          <a:chOff x="0" y="0"/>
          <a:chExt cx="0" cy="0"/>
        </a:xfrm>
      </p:grpSpPr>
      <p:sp>
        <p:nvSpPr>
          <p:cNvPr id="99" name="Google Shape;99;p13"/>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100" name="Google Shape;100;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Nunito ExtraBold"/>
              <a:buNone/>
              <a:defRPr sz="2800">
                <a:solidFill>
                  <a:schemeClr val="dk1"/>
                </a:solidFill>
                <a:latin typeface="Nunito ExtraBold"/>
                <a:ea typeface="Nunito ExtraBold"/>
                <a:cs typeface="Nunito ExtraBold"/>
                <a:sym typeface="Nunito ExtraBold"/>
              </a:defRPr>
            </a:lvl1pPr>
            <a:lvl2pPr lvl="1">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2pPr>
            <a:lvl3pPr lvl="2">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3pPr>
            <a:lvl4pPr lvl="3">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4pPr>
            <a:lvl5pPr lvl="4">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5pPr>
            <a:lvl6pPr lvl="5">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6pPr>
            <a:lvl7pPr lvl="6">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7pPr>
            <a:lvl8pPr lvl="7">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8pPr>
            <a:lvl9pPr lvl="8">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8pPr>
            <a:lvl9pPr marL="4114800" lvl="8"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6" r:id="rId6"/>
    <p:sldLayoutId id="2147483657" r:id="rId7"/>
    <p:sldLayoutId id="2147483658" r:id="rId8"/>
    <p:sldLayoutId id="2147483659" r:id="rId9"/>
    <p:sldLayoutId id="2147483660" r:id="rId10"/>
    <p:sldLayoutId id="214748366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atbalsts.l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info@atbalsts.l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6"/>
          <p:cNvSpPr txBox="1">
            <a:spLocks noGrp="1"/>
          </p:cNvSpPr>
          <p:nvPr>
            <p:ph type="ctrTitle"/>
          </p:nvPr>
        </p:nvSpPr>
        <p:spPr>
          <a:xfrm>
            <a:off x="1141700" y="1326875"/>
            <a:ext cx="7073700" cy="20526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GB" dirty="0" err="1"/>
              <a:t>Jautājumi</a:t>
            </a:r>
            <a:r>
              <a:rPr lang="en-GB" dirty="0"/>
              <a:t> un </a:t>
            </a:r>
            <a:r>
              <a:rPr lang="en-GB" dirty="0" err="1"/>
              <a:t>atbildes</a:t>
            </a:r>
            <a:r>
              <a:rPr lang="en-GB" dirty="0"/>
              <a:t> par ABA </a:t>
            </a:r>
            <a:r>
              <a:rPr lang="lv-LV" dirty="0"/>
              <a:t>8</a:t>
            </a:r>
            <a:r>
              <a:rPr lang="en-GB" dirty="0"/>
              <a:t>.grupas </a:t>
            </a:r>
            <a:r>
              <a:rPr lang="en-GB" dirty="0" err="1"/>
              <a:t>mācībām</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lv-LV" dirty="0"/>
              <a:t>Zināšanas un iemaņas Lietišķās uzvedības analīzes studijās teorijā un praksē: </a:t>
            </a:r>
            <a:endParaRPr dirty="0"/>
          </a:p>
        </p:txBody>
      </p:sp>
      <p:sp>
        <p:nvSpPr>
          <p:cNvPr id="134" name="Google Shape;134;p19"/>
          <p:cNvSpPr txBox="1">
            <a:spLocks noGrp="1"/>
          </p:cNvSpPr>
          <p:nvPr>
            <p:ph type="body" idx="1"/>
          </p:nvPr>
        </p:nvSpPr>
        <p:spPr>
          <a:xfrm>
            <a:off x="623400" y="1216617"/>
            <a:ext cx="7568700" cy="3440624"/>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000"/>
              </a:spcAft>
              <a:buNone/>
            </a:pPr>
            <a:r>
              <a:rPr lang="lv-LV" b="1" dirty="0"/>
              <a:t>Zināšanas par ABA pamatprincipiem – </a:t>
            </a:r>
            <a:r>
              <a:rPr lang="lv-LV" dirty="0"/>
              <a:t>prasme tos atpazīt un efektīvi pielietot praksē.</a:t>
            </a:r>
          </a:p>
          <a:p>
            <a:pPr marL="0" lvl="0" indent="0" algn="l" rtl="0">
              <a:spcBef>
                <a:spcPts val="0"/>
              </a:spcBef>
              <a:spcAft>
                <a:spcPts val="1000"/>
              </a:spcAft>
              <a:buNone/>
            </a:pPr>
            <a:r>
              <a:rPr lang="lv-LV" b="1" dirty="0"/>
              <a:t>Prasmju novērtēšana</a:t>
            </a:r>
            <a:r>
              <a:rPr lang="lv-LV" dirty="0"/>
              <a:t>, novērtējuma datu analīze, atbilstošu mērķu izvirzīšana turpmākajai intervencei.</a:t>
            </a:r>
          </a:p>
          <a:p>
            <a:pPr marL="0" lvl="0" indent="0" algn="l" rtl="0">
              <a:spcBef>
                <a:spcPts val="0"/>
              </a:spcBef>
              <a:spcAft>
                <a:spcPts val="1000"/>
              </a:spcAft>
              <a:buNone/>
            </a:pPr>
            <a:r>
              <a:rPr lang="lv-LV" b="1" dirty="0"/>
              <a:t>Uzvedības novērtējums </a:t>
            </a:r>
            <a:r>
              <a:rPr lang="lv-LV" dirty="0"/>
              <a:t>un uzvedības plāna sastādīšana un īstenošana.</a:t>
            </a:r>
          </a:p>
          <a:p>
            <a:pPr marL="0" lvl="0" indent="0" algn="l" rtl="0">
              <a:spcBef>
                <a:spcPts val="0"/>
              </a:spcBef>
              <a:spcAft>
                <a:spcPts val="1000"/>
              </a:spcAft>
              <a:buNone/>
            </a:pPr>
            <a:r>
              <a:rPr lang="lv-LV" b="1" dirty="0"/>
              <a:t>Metodes, </a:t>
            </a:r>
            <a:r>
              <a:rPr lang="lv-LV" dirty="0"/>
              <a:t>stratēģijas un tehnikas uzvedības modifikācijai.</a:t>
            </a:r>
          </a:p>
          <a:p>
            <a:pPr marL="0" lvl="0" indent="0" algn="l" rtl="0">
              <a:spcBef>
                <a:spcPts val="0"/>
              </a:spcBef>
              <a:spcAft>
                <a:spcPts val="1000"/>
              </a:spcAft>
              <a:buNone/>
            </a:pPr>
            <a:r>
              <a:rPr lang="lv-LV" b="1" dirty="0"/>
              <a:t>Datu vākšana </a:t>
            </a:r>
            <a:r>
              <a:rPr lang="lv-LV" dirty="0"/>
              <a:t>un grafiska attēlošana terapijas efektivitātes novērtēšanai un pētījumu veikšanai.</a:t>
            </a:r>
          </a:p>
          <a:p>
            <a:pPr marL="0" lvl="0" indent="0" algn="l" rtl="0">
              <a:spcBef>
                <a:spcPts val="0"/>
              </a:spcBef>
              <a:spcAft>
                <a:spcPts val="1000"/>
              </a:spcAft>
              <a:buNone/>
            </a:pPr>
            <a:r>
              <a:rPr lang="lv-LV" b="1" dirty="0"/>
              <a:t>Ētiskas prakses pamatprincipi.</a:t>
            </a:r>
          </a:p>
          <a:p>
            <a:pPr marL="0" lvl="0" indent="0" algn="l" rtl="0">
              <a:spcBef>
                <a:spcPts val="0"/>
              </a:spcBef>
              <a:spcAft>
                <a:spcPts val="1000"/>
              </a:spcAft>
              <a:buNone/>
            </a:pPr>
            <a:r>
              <a:rPr lang="lv-LV" b="1" dirty="0"/>
              <a:t>u.c.</a:t>
            </a:r>
          </a:p>
          <a:p>
            <a:pPr marL="0" lvl="0" indent="0" algn="l" rtl="0">
              <a:spcBef>
                <a:spcPts val="0"/>
              </a:spcBef>
              <a:spcAft>
                <a:spcPts val="1000"/>
              </a:spcAft>
              <a:buNone/>
            </a:pPr>
            <a:endParaRPr b="1"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2647905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07B44-89F9-4C93-8946-8FCD338A8862}"/>
              </a:ext>
            </a:extLst>
          </p:cNvPr>
          <p:cNvSpPr>
            <a:spLocks noGrp="1"/>
          </p:cNvSpPr>
          <p:nvPr>
            <p:ph type="title"/>
          </p:nvPr>
        </p:nvSpPr>
        <p:spPr/>
        <p:txBody>
          <a:bodyPr/>
          <a:lstStyle/>
          <a:p>
            <a:r>
              <a:rPr lang="lv-LV" dirty="0"/>
              <a:t>Ko jūs pratīsiet pēc mācību pabeigšanas?</a:t>
            </a:r>
          </a:p>
        </p:txBody>
      </p:sp>
      <p:sp>
        <p:nvSpPr>
          <p:cNvPr id="4" name="Slide Number Placeholder 3">
            <a:extLst>
              <a:ext uri="{FF2B5EF4-FFF2-40B4-BE49-F238E27FC236}">
                <a16:creationId xmlns:a16="http://schemas.microsoft.com/office/drawing/2014/main" id="{8BBB1924-F913-43C4-B6D7-A47D5DA34EC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81366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9520B-6985-46D3-871F-E5AB13998ACA}"/>
              </a:ext>
            </a:extLst>
          </p:cNvPr>
          <p:cNvSpPr>
            <a:spLocks noGrp="1"/>
          </p:cNvSpPr>
          <p:nvPr>
            <p:ph type="title"/>
          </p:nvPr>
        </p:nvSpPr>
        <p:spPr/>
        <p:txBody>
          <a:bodyPr/>
          <a:lstStyle/>
          <a:p>
            <a:r>
              <a:rPr lang="lv-LV" dirty="0"/>
              <a:t>Iegūtā kvalifikācija un prasmes</a:t>
            </a:r>
          </a:p>
        </p:txBody>
      </p:sp>
      <p:sp>
        <p:nvSpPr>
          <p:cNvPr id="3" name="Text Placeholder 2">
            <a:extLst>
              <a:ext uri="{FF2B5EF4-FFF2-40B4-BE49-F238E27FC236}">
                <a16:creationId xmlns:a16="http://schemas.microsoft.com/office/drawing/2014/main" id="{2DA08E07-9685-48F0-9D47-3A4CC6870FFA}"/>
              </a:ext>
            </a:extLst>
          </p:cNvPr>
          <p:cNvSpPr>
            <a:spLocks noGrp="1"/>
          </p:cNvSpPr>
          <p:nvPr>
            <p:ph type="body" idx="1"/>
          </p:nvPr>
        </p:nvSpPr>
        <p:spPr/>
        <p:txBody>
          <a:bodyPr/>
          <a:lstStyle/>
          <a:p>
            <a:r>
              <a:rPr lang="lv-LV" dirty="0"/>
              <a:t>Mācības nodrošina teorētiskās zināšanas, kas nepieciešamas ‘uzvedības analītiķim’ </a:t>
            </a:r>
          </a:p>
          <a:p>
            <a:pPr marL="114300" indent="0">
              <a:buNone/>
            </a:pPr>
            <a:endParaRPr lang="lv-LV" dirty="0"/>
          </a:p>
          <a:p>
            <a:r>
              <a:rPr lang="lv-LV" dirty="0"/>
              <a:t>Nodarbībās integrētas arī praktiskās prasmes, tomēr svarīgākā praktisko prasmju mācīšanās notiek, uzsākot praktizēšanu supervizora pārraudzībā. </a:t>
            </a:r>
          </a:p>
          <a:p>
            <a:endParaRPr lang="lv-LV" dirty="0"/>
          </a:p>
          <a:p>
            <a:r>
              <a:rPr lang="lv-LV" dirty="0"/>
              <a:t>Profesijai nepieciešamo zināšanu un prasmju apguve beidzas tikai pēc tam, kad ir pabeigtas teorētiskās mācības un pietiekami daudz praktiskā darbība / praktizēšana supervizora pārraudzībā</a:t>
            </a:r>
          </a:p>
        </p:txBody>
      </p:sp>
      <p:sp>
        <p:nvSpPr>
          <p:cNvPr id="4" name="Slide Number Placeholder 3">
            <a:extLst>
              <a:ext uri="{FF2B5EF4-FFF2-40B4-BE49-F238E27FC236}">
                <a16:creationId xmlns:a16="http://schemas.microsoft.com/office/drawing/2014/main" id="{DB31FE8D-31BC-4532-9E0A-25B77CE8314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4155965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A0EE-474A-49F9-9174-A7440E58D059}"/>
              </a:ext>
            </a:extLst>
          </p:cNvPr>
          <p:cNvSpPr>
            <a:spLocks noGrp="1"/>
          </p:cNvSpPr>
          <p:nvPr>
            <p:ph type="title"/>
          </p:nvPr>
        </p:nvSpPr>
        <p:spPr/>
        <p:txBody>
          <a:bodyPr/>
          <a:lstStyle/>
          <a:p>
            <a:r>
              <a:rPr lang="lv-LV" dirty="0"/>
              <a:t>Kā uzvedības anlītiķis jūs mācēsiet...</a:t>
            </a:r>
          </a:p>
        </p:txBody>
      </p:sp>
      <p:sp>
        <p:nvSpPr>
          <p:cNvPr id="3" name="Text Placeholder 2">
            <a:extLst>
              <a:ext uri="{FF2B5EF4-FFF2-40B4-BE49-F238E27FC236}">
                <a16:creationId xmlns:a16="http://schemas.microsoft.com/office/drawing/2014/main" id="{F422CE86-77A9-44A6-A30A-849E57CDFDDE}"/>
              </a:ext>
            </a:extLst>
          </p:cNvPr>
          <p:cNvSpPr>
            <a:spLocks noGrp="1"/>
          </p:cNvSpPr>
          <p:nvPr>
            <p:ph type="body" idx="1"/>
          </p:nvPr>
        </p:nvSpPr>
        <p:spPr>
          <a:xfrm>
            <a:off x="623400" y="1313411"/>
            <a:ext cx="7785974" cy="3255514"/>
          </a:xfrm>
        </p:spPr>
        <p:txBody>
          <a:bodyPr>
            <a:normAutofit/>
          </a:bodyPr>
          <a:lstStyle/>
          <a:p>
            <a:r>
              <a:rPr lang="lv-LV" dirty="0"/>
              <a:t>Pielietot iegūtās teorētiskās zināšanas uzvedības analīzē, tostarp ABA pamatprincipus kā pastiprinājums, sods u.c. </a:t>
            </a:r>
          </a:p>
          <a:p>
            <a:pPr marL="114300" indent="0">
              <a:buNone/>
            </a:pPr>
            <a:endParaRPr lang="lv-LV" dirty="0"/>
          </a:p>
          <a:p>
            <a:r>
              <a:rPr lang="lv-LV" b="1" dirty="0"/>
              <a:t>Veikt uzvedības novērtējumu </a:t>
            </a:r>
            <a:r>
              <a:rPr lang="lv-LV" dirty="0"/>
              <a:t>ar dažādiem mācību laikā iepazītajiem instrumentiem: klienta prasmju novērtējumu dažādās jomās; uzvedības funkcionālo novērtējumu</a:t>
            </a:r>
          </a:p>
          <a:p>
            <a:pPr marL="114300" indent="0">
              <a:buNone/>
            </a:pPr>
            <a:endParaRPr lang="lv-LV" dirty="0"/>
          </a:p>
          <a:p>
            <a:r>
              <a:rPr lang="lv-LV" dirty="0"/>
              <a:t>Sastādīt atbilstošu </a:t>
            </a:r>
            <a:r>
              <a:rPr lang="lv-LV" b="1" dirty="0"/>
              <a:t>intervences plānu</a:t>
            </a:r>
            <a:r>
              <a:rPr lang="lv-LV" dirty="0"/>
              <a:t>, lai strādātu ar prasmju attīstīšanu un/ vai traucējošas uzvedības samazināšanu</a:t>
            </a:r>
          </a:p>
          <a:p>
            <a:pPr marL="114300" indent="0">
              <a:buNone/>
            </a:pPr>
            <a:endParaRPr lang="lv-LV" dirty="0"/>
          </a:p>
          <a:p>
            <a:r>
              <a:rPr lang="lv-LV" dirty="0"/>
              <a:t>Saprast </a:t>
            </a:r>
            <a:r>
              <a:rPr lang="lv-LV" b="1" dirty="0"/>
              <a:t>nevēlamas uzvedības iemeslus </a:t>
            </a:r>
            <a:r>
              <a:rPr lang="lv-LV" dirty="0"/>
              <a:t>– funkciju, ko nevēlamā uzvedība pilda</a:t>
            </a:r>
          </a:p>
        </p:txBody>
      </p:sp>
      <p:sp>
        <p:nvSpPr>
          <p:cNvPr id="4" name="Slide Number Placeholder 3">
            <a:extLst>
              <a:ext uri="{FF2B5EF4-FFF2-40B4-BE49-F238E27FC236}">
                <a16:creationId xmlns:a16="http://schemas.microsoft.com/office/drawing/2014/main" id="{66CCE220-EDC1-4AA2-B873-539ED1A709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2761351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8020-4B5E-4985-A76B-D82593E66104}"/>
              </a:ext>
            </a:extLst>
          </p:cNvPr>
          <p:cNvSpPr>
            <a:spLocks noGrp="1"/>
          </p:cNvSpPr>
          <p:nvPr>
            <p:ph type="title"/>
          </p:nvPr>
        </p:nvSpPr>
        <p:spPr/>
        <p:txBody>
          <a:bodyPr/>
          <a:lstStyle/>
          <a:p>
            <a:r>
              <a:rPr lang="lv-LV" dirty="0"/>
              <a:t>Kā uzvedības anlītiķis jūs mācēsiet...</a:t>
            </a:r>
          </a:p>
        </p:txBody>
      </p:sp>
      <p:sp>
        <p:nvSpPr>
          <p:cNvPr id="3" name="Text Placeholder 2">
            <a:extLst>
              <a:ext uri="{FF2B5EF4-FFF2-40B4-BE49-F238E27FC236}">
                <a16:creationId xmlns:a16="http://schemas.microsoft.com/office/drawing/2014/main" id="{ABFAC050-7DA4-4B6A-992C-AAF3F3F67422}"/>
              </a:ext>
            </a:extLst>
          </p:cNvPr>
          <p:cNvSpPr>
            <a:spLocks noGrp="1"/>
          </p:cNvSpPr>
          <p:nvPr>
            <p:ph type="body" idx="1"/>
          </p:nvPr>
        </p:nvSpPr>
        <p:spPr>
          <a:xfrm>
            <a:off x="266007" y="1396538"/>
            <a:ext cx="8143367" cy="3342887"/>
          </a:xfrm>
        </p:spPr>
        <p:txBody>
          <a:bodyPr/>
          <a:lstStyle/>
          <a:p>
            <a:r>
              <a:rPr lang="lv-LV" dirty="0"/>
              <a:t>Izvēlēties piemērotu </a:t>
            </a:r>
            <a:r>
              <a:rPr lang="lv-LV" b="1" dirty="0"/>
              <a:t>datu vākšanas </a:t>
            </a:r>
            <a:r>
              <a:rPr lang="lv-LV" dirty="0"/>
              <a:t>metodi, to atspoguļošanu grafikos, progresa novērtēšanu un nepieciešamo korekciju ieviešanu intervences programmās;</a:t>
            </a:r>
          </a:p>
          <a:p>
            <a:pPr marL="114300" indent="0">
              <a:buNone/>
            </a:pPr>
            <a:endParaRPr lang="lv-LV" dirty="0"/>
          </a:p>
          <a:p>
            <a:r>
              <a:rPr lang="lv-LV" dirty="0"/>
              <a:t>Pielietot dažādas metodes un stratēģijas, lai </a:t>
            </a:r>
            <a:r>
              <a:rPr lang="lv-LV" b="1" dirty="0"/>
              <a:t>veicinātu klienta prasmju attīstību</a:t>
            </a:r>
            <a:r>
              <a:rPr lang="lv-LV" dirty="0"/>
              <a:t>, tajā skaitā sociālās iemaņas, pašaprūpe, akadēmiskās zināšanas, u.c., kā arī </a:t>
            </a:r>
            <a:r>
              <a:rPr lang="lv-LV" b="1" dirty="0"/>
              <a:t>lai samazinātu nevēlamu uzvedību</a:t>
            </a:r>
          </a:p>
          <a:p>
            <a:pPr marL="114300" indent="0">
              <a:buNone/>
            </a:pPr>
            <a:endParaRPr lang="lv-LV" b="1" dirty="0"/>
          </a:p>
          <a:p>
            <a:r>
              <a:rPr lang="lv-LV" dirty="0"/>
              <a:t>Apzināties savas kompetences robežas, strādāt atbildīgi, meklēt turpmākās izglītības iespējas, kā arī supervīzijas, lai paaugstinātu savu profesionalitāti;  </a:t>
            </a:r>
            <a:r>
              <a:rPr lang="lv-LV" b="1" dirty="0"/>
              <a:t>izprast ētiskas prakses standartus</a:t>
            </a:r>
            <a:r>
              <a:rPr lang="lv-LV" dirty="0"/>
              <a:t>, lai veiktu ētisku praksi ar klientiem.</a:t>
            </a:r>
          </a:p>
          <a:p>
            <a:endParaRPr lang="lv-LV" dirty="0"/>
          </a:p>
        </p:txBody>
      </p:sp>
      <p:sp>
        <p:nvSpPr>
          <p:cNvPr id="4" name="Slide Number Placeholder 3">
            <a:extLst>
              <a:ext uri="{FF2B5EF4-FFF2-40B4-BE49-F238E27FC236}">
                <a16:creationId xmlns:a16="http://schemas.microsoft.com/office/drawing/2014/main" id="{3727AC9A-BBBD-46AD-BFA1-6FDB33D05A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138472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title"/>
          </p:nvPr>
        </p:nvSpPr>
        <p:spPr>
          <a:xfrm>
            <a:off x="490250" y="2177450"/>
            <a:ext cx="5912700" cy="2449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err="1"/>
              <a:t>Prasības</a:t>
            </a:r>
            <a:r>
              <a:rPr lang="en-GB" dirty="0"/>
              <a:t> </a:t>
            </a:r>
            <a:r>
              <a:rPr lang="en-GB" dirty="0" err="1"/>
              <a:t>iepriekšējai</a:t>
            </a:r>
            <a:r>
              <a:rPr lang="en-GB" dirty="0"/>
              <a:t> </a:t>
            </a:r>
            <a:r>
              <a:rPr lang="en-GB" dirty="0" err="1"/>
              <a:t>izglītībai</a:t>
            </a:r>
            <a:endParaRPr dirty="0"/>
          </a:p>
        </p:txBody>
      </p:sp>
      <p:pic>
        <p:nvPicPr>
          <p:cNvPr id="147" name="Google Shape;147;p21"/>
          <p:cNvPicPr preferRelativeResize="0">
            <a:picLocks noGrp="1"/>
          </p:cNvPicPr>
          <p:nvPr>
            <p:ph type="pic" idx="2"/>
          </p:nvPr>
        </p:nvPicPr>
        <p:blipFill rotWithShape="1">
          <a:blip r:embed="rId3">
            <a:alphaModFix/>
          </a:blip>
          <a:srcRect l="17535" r="17542"/>
          <a:stretch/>
        </p:blipFill>
        <p:spPr>
          <a:xfrm>
            <a:off x="6601708" y="247272"/>
            <a:ext cx="4122300" cy="4233000"/>
          </a:xfrm>
          <a:prstGeom prst="ellipse">
            <a:avLst/>
          </a:prstGeom>
        </p:spPr>
      </p:pic>
      <p:sp>
        <p:nvSpPr>
          <p:cNvPr id="148" name="Google Shape;148;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15</a:t>
            </a:fld>
            <a:endParaRPr/>
          </a:p>
        </p:txBody>
      </p:sp>
    </p:spTree>
    <p:extLst>
      <p:ext uri="{BB962C8B-B14F-4D97-AF65-F5344CB8AC3E}">
        <p14:creationId xmlns:p14="http://schemas.microsoft.com/office/powerpoint/2010/main" val="2160466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Iepriekšējās</a:t>
            </a:r>
            <a:r>
              <a:rPr lang="en-GB" dirty="0"/>
              <a:t> </a:t>
            </a:r>
            <a:r>
              <a:rPr lang="en-GB" dirty="0" err="1"/>
              <a:t>izglītības</a:t>
            </a:r>
            <a:r>
              <a:rPr lang="en-GB" dirty="0"/>
              <a:t> </a:t>
            </a:r>
            <a:r>
              <a:rPr lang="en-GB" dirty="0" err="1"/>
              <a:t>prasības</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algn="l"/>
            <a:r>
              <a:rPr lang="lv-LV" b="0" i="0" dirty="0">
                <a:solidFill>
                  <a:srgbClr val="555555"/>
                </a:solidFill>
                <a:effectLst/>
                <a:latin typeface="Arial" panose="020B0604020202020204" pitchFamily="34" charset="0"/>
              </a:rPr>
              <a:t>Vismaz bakalaura grāds  (2.līmeņa augstākā izglītība)  sociālās vai cilvēkrīcības zinātnēs:</a:t>
            </a:r>
          </a:p>
          <a:p>
            <a:pPr lvl="1">
              <a:buFont typeface="Arial" panose="020B0604020202020204" pitchFamily="34" charset="0"/>
              <a:buChar char="•"/>
            </a:pPr>
            <a:r>
              <a:rPr lang="lv-LV" b="0" i="0" dirty="0">
                <a:solidFill>
                  <a:srgbClr val="555555"/>
                </a:solidFill>
                <a:effectLst/>
                <a:latin typeface="Arial" panose="020B0604020202020204" pitchFamily="34" charset="0"/>
              </a:rPr>
              <a:t>pedagoģijā,</a:t>
            </a:r>
          </a:p>
          <a:p>
            <a:pPr lvl="1">
              <a:buFont typeface="Arial" panose="020B0604020202020204" pitchFamily="34" charset="0"/>
              <a:buChar char="•"/>
            </a:pPr>
            <a:r>
              <a:rPr lang="lv-LV" b="0" i="0" dirty="0">
                <a:solidFill>
                  <a:srgbClr val="555555"/>
                </a:solidFill>
                <a:effectLst/>
                <a:latin typeface="Arial" panose="020B0604020202020204" pitchFamily="34" charset="0"/>
              </a:rPr>
              <a:t>logopēdijā,</a:t>
            </a:r>
          </a:p>
          <a:p>
            <a:pPr lvl="1">
              <a:buFont typeface="Arial" panose="020B0604020202020204" pitchFamily="34" charset="0"/>
              <a:buChar char="•"/>
            </a:pPr>
            <a:r>
              <a:rPr lang="lv-LV" b="0" i="0" dirty="0">
                <a:solidFill>
                  <a:srgbClr val="555555"/>
                </a:solidFill>
                <a:effectLst/>
                <a:latin typeface="Arial" panose="020B0604020202020204" pitchFamily="34" charset="0"/>
              </a:rPr>
              <a:t>izglītības zinātnēs,</a:t>
            </a:r>
          </a:p>
          <a:p>
            <a:pPr lvl="1">
              <a:buFont typeface="Arial" panose="020B0604020202020204" pitchFamily="34" charset="0"/>
              <a:buChar char="•"/>
            </a:pPr>
            <a:r>
              <a:rPr lang="lv-LV" b="0" i="0" dirty="0">
                <a:solidFill>
                  <a:srgbClr val="555555"/>
                </a:solidFill>
                <a:effectLst/>
                <a:latin typeface="Arial" panose="020B0604020202020204" pitchFamily="34" charset="0"/>
              </a:rPr>
              <a:t>vai veselības aprūpē ar audiologopēda vai ergoterapeita kvalifikāciju.</a:t>
            </a:r>
          </a:p>
          <a:p>
            <a:pPr marL="114300" indent="0">
              <a:buNone/>
            </a:pPr>
            <a:endParaRPr lang="en-GB" b="0" i="0" dirty="0">
              <a:solidFill>
                <a:srgbClr val="555555"/>
              </a:solidFill>
              <a:effectLst/>
              <a:latin typeface="Arial" panose="020B0604020202020204" pitchFamily="34" charset="0"/>
            </a:endParaRPr>
          </a:p>
          <a:p>
            <a:pPr marL="114300" indent="0">
              <a:buNone/>
            </a:pPr>
            <a:r>
              <a:rPr lang="lv-LV" b="0" i="0" dirty="0">
                <a:solidFill>
                  <a:srgbClr val="555555"/>
                </a:solidFill>
                <a:effectLst/>
                <a:latin typeface="Arial" panose="020B0604020202020204" pitchFamily="34" charset="0"/>
              </a:rPr>
              <a:t>Vēlamas angļu valodas zināšanas līmenī, kas ļauj bez grūtībām lasīt angliski.</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title"/>
          </p:nvPr>
        </p:nvSpPr>
        <p:spPr>
          <a:xfrm>
            <a:off x="490250" y="2177450"/>
            <a:ext cx="5912700" cy="2449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err="1"/>
              <a:t>Mācību</a:t>
            </a:r>
            <a:r>
              <a:rPr lang="en-GB" dirty="0"/>
              <a:t> </a:t>
            </a:r>
            <a:r>
              <a:rPr lang="en-GB" dirty="0" err="1"/>
              <a:t>norise</a:t>
            </a:r>
            <a:endParaRPr dirty="0"/>
          </a:p>
        </p:txBody>
      </p:sp>
      <p:pic>
        <p:nvPicPr>
          <p:cNvPr id="147" name="Google Shape;147;p21"/>
          <p:cNvPicPr preferRelativeResize="0">
            <a:picLocks noGrp="1"/>
          </p:cNvPicPr>
          <p:nvPr>
            <p:ph type="pic" idx="2"/>
          </p:nvPr>
        </p:nvPicPr>
        <p:blipFill rotWithShape="1">
          <a:blip r:embed="rId3">
            <a:alphaModFix/>
          </a:blip>
          <a:srcRect l="17535" r="17542"/>
          <a:stretch/>
        </p:blipFill>
        <p:spPr>
          <a:xfrm>
            <a:off x="6601708" y="247272"/>
            <a:ext cx="4122300" cy="4233000"/>
          </a:xfrm>
          <a:prstGeom prst="ellipse">
            <a:avLst/>
          </a:prstGeom>
        </p:spPr>
      </p:pic>
      <p:sp>
        <p:nvSpPr>
          <p:cNvPr id="148" name="Google Shape;148;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Būtiskais</a:t>
            </a:r>
            <a:r>
              <a:rPr lang="en-GB" dirty="0"/>
              <a:t> par </a:t>
            </a:r>
            <a:r>
              <a:rPr lang="lv-LV" dirty="0"/>
              <a:t>8</a:t>
            </a:r>
            <a:r>
              <a:rPr lang="en-GB" dirty="0"/>
              <a:t>.grupas </a:t>
            </a:r>
            <a:r>
              <a:rPr lang="en-GB" dirty="0" err="1"/>
              <a:t>mācībām</a:t>
            </a:r>
            <a:r>
              <a:rPr lang="en-GB" dirty="0"/>
              <a:t> </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18</a:t>
            </a:fld>
            <a:endParaRPr/>
          </a:p>
        </p:txBody>
      </p:sp>
      <p:pic>
        <p:nvPicPr>
          <p:cNvPr id="3" name="Picture 2">
            <a:extLst>
              <a:ext uri="{FF2B5EF4-FFF2-40B4-BE49-F238E27FC236}">
                <a16:creationId xmlns:a16="http://schemas.microsoft.com/office/drawing/2014/main" id="{6A7AF762-0716-428A-B683-1AD59369AD7F}"/>
              </a:ext>
            </a:extLst>
          </p:cNvPr>
          <p:cNvPicPr>
            <a:picLocks noChangeAspect="1"/>
          </p:cNvPicPr>
          <p:nvPr/>
        </p:nvPicPr>
        <p:blipFill>
          <a:blip r:embed="rId3"/>
          <a:stretch>
            <a:fillRect/>
          </a:stretch>
        </p:blipFill>
        <p:spPr>
          <a:xfrm>
            <a:off x="895414" y="1165042"/>
            <a:ext cx="7215945" cy="3556373"/>
          </a:xfrm>
          <a:prstGeom prst="rect">
            <a:avLst/>
          </a:prstGeom>
        </p:spPr>
      </p:pic>
    </p:spTree>
    <p:extLst>
      <p:ext uri="{BB962C8B-B14F-4D97-AF65-F5344CB8AC3E}">
        <p14:creationId xmlns:p14="http://schemas.microsoft.com/office/powerpoint/2010/main" val="226599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Mācību</a:t>
            </a:r>
            <a:r>
              <a:rPr lang="en-GB" dirty="0"/>
              <a:t> </a:t>
            </a:r>
            <a:r>
              <a:rPr lang="en-GB" dirty="0" err="1"/>
              <a:t>vieta</a:t>
            </a:r>
            <a:r>
              <a:rPr lang="en-GB" dirty="0"/>
              <a:t> un laiks</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Nodarbības</a:t>
            </a:r>
            <a:r>
              <a:rPr lang="en-GB" dirty="0"/>
              <a:t> </a:t>
            </a:r>
            <a:r>
              <a:rPr lang="en-GB" dirty="0" err="1"/>
              <a:t>notiek</a:t>
            </a:r>
            <a:r>
              <a:rPr lang="en-GB" dirty="0"/>
              <a:t> </a:t>
            </a:r>
            <a:r>
              <a:rPr lang="en-GB" dirty="0" err="1"/>
              <a:t>klātienē</a:t>
            </a:r>
            <a:r>
              <a:rPr lang="en-GB" dirty="0"/>
              <a:t> </a:t>
            </a:r>
            <a:r>
              <a:rPr lang="lv-LV" dirty="0"/>
              <a:t>(izņēmumu gadījumā - </a:t>
            </a:r>
            <a:r>
              <a:rPr lang="en-GB" dirty="0"/>
              <a:t>zoom </a:t>
            </a:r>
            <a:r>
              <a:rPr lang="en-GB" dirty="0" err="1"/>
              <a:t>platformā</a:t>
            </a:r>
            <a:r>
              <a:rPr lang="lv-LV" dirty="0"/>
              <a:t>)</a:t>
            </a:r>
            <a:endParaRPr lang="en-GB" dirty="0"/>
          </a:p>
          <a:p>
            <a:pPr marL="0" lvl="0" indent="0" algn="l" rtl="0">
              <a:spcBef>
                <a:spcPts val="0"/>
              </a:spcBef>
              <a:spcAft>
                <a:spcPts val="1000"/>
              </a:spcAft>
              <a:buNone/>
            </a:pPr>
            <a:r>
              <a:rPr lang="en-GB" dirty="0" err="1"/>
              <a:t>Adrese</a:t>
            </a:r>
            <a:r>
              <a:rPr lang="en-GB" dirty="0"/>
              <a:t> – </a:t>
            </a:r>
            <a:r>
              <a:rPr lang="en-GB" dirty="0" err="1"/>
              <a:t>Strēlnieku</a:t>
            </a:r>
            <a:r>
              <a:rPr lang="en-GB" dirty="0"/>
              <a:t> </a:t>
            </a:r>
            <a:r>
              <a:rPr lang="en-GB" dirty="0" err="1"/>
              <a:t>iela</a:t>
            </a:r>
            <a:r>
              <a:rPr lang="en-GB" dirty="0"/>
              <a:t> 9 </a:t>
            </a:r>
            <a:r>
              <a:rPr lang="en-GB" dirty="0" err="1"/>
              <a:t>vai</a:t>
            </a:r>
            <a:r>
              <a:rPr lang="en-GB" dirty="0"/>
              <a:t> </a:t>
            </a:r>
            <a:r>
              <a:rPr lang="en-GB" dirty="0" err="1"/>
              <a:t>Strēlnieku</a:t>
            </a:r>
            <a:r>
              <a:rPr lang="en-GB" dirty="0"/>
              <a:t> </a:t>
            </a:r>
            <a:r>
              <a:rPr lang="en-GB" dirty="0" err="1"/>
              <a:t>iela</a:t>
            </a:r>
            <a:r>
              <a:rPr lang="en-GB" dirty="0"/>
              <a:t> 4, k-2, </a:t>
            </a:r>
            <a:r>
              <a:rPr lang="en-GB" dirty="0" err="1"/>
              <a:t>Rīga</a:t>
            </a:r>
            <a:r>
              <a:rPr lang="en-GB"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a:t>Laiks – 2 </a:t>
            </a:r>
            <a:r>
              <a:rPr lang="en-GB" dirty="0" err="1"/>
              <a:t>vai</a:t>
            </a:r>
            <a:r>
              <a:rPr lang="en-GB" dirty="0"/>
              <a:t> 3 </a:t>
            </a:r>
            <a:r>
              <a:rPr lang="en-GB" dirty="0" err="1"/>
              <a:t>darba</a:t>
            </a:r>
            <a:r>
              <a:rPr lang="en-GB" dirty="0"/>
              <a:t> </a:t>
            </a:r>
            <a:r>
              <a:rPr lang="en-GB" dirty="0" err="1"/>
              <a:t>dienas</a:t>
            </a:r>
            <a:r>
              <a:rPr lang="en-GB" dirty="0"/>
              <a:t> </a:t>
            </a:r>
            <a:r>
              <a:rPr lang="en-GB" dirty="0" err="1"/>
              <a:t>mēnesī</a:t>
            </a:r>
            <a:r>
              <a:rPr lang="en-GB" dirty="0"/>
              <a:t>. 2 </a:t>
            </a:r>
            <a:r>
              <a:rPr lang="en-GB" dirty="0" err="1"/>
              <a:t>dienas</a:t>
            </a:r>
            <a:r>
              <a:rPr lang="lv-LV" dirty="0"/>
              <a:t> pārsvarā </a:t>
            </a:r>
            <a:r>
              <a:rPr lang="en-GB" dirty="0" err="1"/>
              <a:t>ir</a:t>
            </a:r>
            <a:r>
              <a:rPr lang="en-GB" dirty="0"/>
              <a:t> </a:t>
            </a:r>
            <a:r>
              <a:rPr lang="en-GB" dirty="0" err="1"/>
              <a:t>secīgas</a:t>
            </a:r>
            <a:r>
              <a:rPr lang="en-GB" dirty="0"/>
              <a:t> (</a:t>
            </a:r>
            <a:r>
              <a:rPr lang="en-GB" dirty="0" err="1"/>
              <a:t>piem</a:t>
            </a:r>
            <a:r>
              <a:rPr lang="en-GB" dirty="0"/>
              <a:t>., </a:t>
            </a:r>
            <a:r>
              <a:rPr lang="en-GB" dirty="0" err="1"/>
              <a:t>pirmdiena</a:t>
            </a:r>
            <a:r>
              <a:rPr lang="en-GB" dirty="0"/>
              <a:t>, </a:t>
            </a:r>
            <a:r>
              <a:rPr lang="en-GB" dirty="0" err="1"/>
              <a:t>otrdiena</a:t>
            </a:r>
            <a:r>
              <a:rPr lang="en-GB" dirty="0"/>
              <a:t>)</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Plkst</a:t>
            </a:r>
            <a:r>
              <a:rPr lang="en-GB" dirty="0"/>
              <a:t>. 10.00-17.00. </a:t>
            </a:r>
          </a:p>
          <a:p>
            <a:pPr marL="0" lvl="0" indent="0" algn="l" rtl="0">
              <a:spcBef>
                <a:spcPts val="0"/>
              </a:spcBef>
              <a:spcAft>
                <a:spcPts val="1000"/>
              </a:spcAft>
              <a:buNone/>
            </a:pPr>
            <a:r>
              <a:rPr lang="en-GB" dirty="0" err="1"/>
              <a:t>Apmeklējuma</a:t>
            </a:r>
            <a:r>
              <a:rPr lang="en-GB" dirty="0"/>
              <a:t> </a:t>
            </a:r>
            <a:r>
              <a:rPr lang="en-GB" dirty="0" err="1"/>
              <a:t>prasība</a:t>
            </a:r>
            <a:r>
              <a:rPr lang="en-GB" dirty="0"/>
              <a:t> – </a:t>
            </a:r>
            <a:r>
              <a:rPr lang="en-GB" dirty="0" err="1"/>
              <a:t>vismaz</a:t>
            </a:r>
            <a:r>
              <a:rPr lang="en-GB" dirty="0"/>
              <a:t> 75% </a:t>
            </a:r>
            <a:r>
              <a:rPr lang="en-GB" dirty="0" err="1"/>
              <a:t>apmeklējums</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19</a:t>
            </a:fld>
            <a:endParaRPr/>
          </a:p>
        </p:txBody>
      </p:sp>
    </p:spTree>
    <p:extLst>
      <p:ext uri="{BB962C8B-B14F-4D97-AF65-F5344CB8AC3E}">
        <p14:creationId xmlns:p14="http://schemas.microsoft.com/office/powerpoint/2010/main" val="413651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title"/>
          </p:nvPr>
        </p:nvSpPr>
        <p:spPr>
          <a:xfrm>
            <a:off x="490250" y="2177450"/>
            <a:ext cx="5912700" cy="2449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a:t>Kas </a:t>
            </a:r>
            <a:r>
              <a:rPr lang="en-GB" dirty="0" err="1"/>
              <a:t>ir</a:t>
            </a:r>
            <a:r>
              <a:rPr lang="en-GB" dirty="0"/>
              <a:t> ABA</a:t>
            </a:r>
            <a:endParaRPr dirty="0"/>
          </a:p>
        </p:txBody>
      </p:sp>
      <p:pic>
        <p:nvPicPr>
          <p:cNvPr id="147" name="Google Shape;147;p21"/>
          <p:cNvPicPr preferRelativeResize="0">
            <a:picLocks noGrp="1"/>
          </p:cNvPicPr>
          <p:nvPr>
            <p:ph type="pic" idx="2"/>
          </p:nvPr>
        </p:nvPicPr>
        <p:blipFill rotWithShape="1">
          <a:blip r:embed="rId3">
            <a:alphaModFix/>
          </a:blip>
          <a:srcRect l="17535" r="17542"/>
          <a:stretch/>
        </p:blipFill>
        <p:spPr>
          <a:xfrm>
            <a:off x="6601708" y="247272"/>
            <a:ext cx="4122300" cy="4233000"/>
          </a:xfrm>
          <a:prstGeom prst="ellipse">
            <a:avLst/>
          </a:prstGeom>
        </p:spPr>
      </p:pic>
      <p:sp>
        <p:nvSpPr>
          <p:cNvPr id="148" name="Google Shape;148;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spTree>
    <p:extLst>
      <p:ext uri="{BB962C8B-B14F-4D97-AF65-F5344CB8AC3E}">
        <p14:creationId xmlns:p14="http://schemas.microsoft.com/office/powerpoint/2010/main" val="3180112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Mācību</a:t>
            </a:r>
            <a:r>
              <a:rPr lang="en-GB" dirty="0"/>
              <a:t> </a:t>
            </a:r>
            <a:r>
              <a:rPr lang="en-GB" dirty="0" err="1"/>
              <a:t>ilgums</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Programmas</a:t>
            </a:r>
            <a:r>
              <a:rPr lang="en-GB" dirty="0"/>
              <a:t> garums – 429 </a:t>
            </a:r>
            <a:r>
              <a:rPr lang="en-GB" dirty="0" err="1"/>
              <a:t>akadēmiskās</a:t>
            </a:r>
            <a:r>
              <a:rPr lang="en-GB" dirty="0"/>
              <a:t> </a:t>
            </a:r>
            <a:r>
              <a:rPr lang="en-GB" dirty="0" err="1"/>
              <a:t>stundas</a:t>
            </a:r>
            <a:endParaRPr lang="en-GB" dirty="0"/>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t.i.</a:t>
            </a:r>
            <a:r>
              <a:rPr lang="en-GB" dirty="0"/>
              <a:t>, 50 </a:t>
            </a:r>
            <a:r>
              <a:rPr lang="en-GB" dirty="0" err="1"/>
              <a:t>klātienes</a:t>
            </a:r>
            <a:r>
              <a:rPr lang="en-GB" dirty="0"/>
              <a:t> </a:t>
            </a:r>
            <a:r>
              <a:rPr lang="en-GB" dirty="0" err="1"/>
              <a:t>mācību</a:t>
            </a:r>
            <a:r>
              <a:rPr lang="en-GB" dirty="0"/>
              <a:t> </a:t>
            </a:r>
            <a:r>
              <a:rPr lang="en-GB" dirty="0" err="1"/>
              <a:t>dienas</a:t>
            </a:r>
            <a:r>
              <a:rPr lang="en-GB" dirty="0"/>
              <a:t> (</a:t>
            </a:r>
            <a:r>
              <a:rPr lang="en-GB" dirty="0" err="1"/>
              <a:t>jeb</a:t>
            </a:r>
            <a:r>
              <a:rPr lang="en-GB" dirty="0"/>
              <a:t> 400 </a:t>
            </a:r>
            <a:r>
              <a:rPr lang="en-GB" dirty="0" err="1"/>
              <a:t>akadēmiskās</a:t>
            </a:r>
            <a:r>
              <a:rPr lang="en-GB" dirty="0"/>
              <a:t> </a:t>
            </a:r>
            <a:r>
              <a:rPr lang="en-GB" dirty="0" err="1"/>
              <a:t>stundas</a:t>
            </a:r>
            <a:r>
              <a:rPr lang="en-GB" dirty="0"/>
              <a:t>)</a:t>
            </a:r>
          </a:p>
          <a:p>
            <a:pPr marL="0" lvl="0" indent="0" algn="l" rtl="0">
              <a:spcBef>
                <a:spcPts val="0"/>
              </a:spcBef>
              <a:spcAft>
                <a:spcPts val="1000"/>
              </a:spcAft>
              <a:buNone/>
            </a:pPr>
            <a:r>
              <a:rPr lang="en-GB" dirty="0"/>
              <a:t>14 </a:t>
            </a:r>
            <a:r>
              <a:rPr lang="en-GB" dirty="0" err="1"/>
              <a:t>novērošanas</a:t>
            </a:r>
            <a:r>
              <a:rPr lang="en-GB" dirty="0"/>
              <a:t> </a:t>
            </a:r>
            <a:r>
              <a:rPr lang="en-GB" dirty="0" err="1"/>
              <a:t>stundas</a:t>
            </a:r>
            <a:endParaRPr lang="en-GB" dirty="0"/>
          </a:p>
          <a:p>
            <a:pPr marL="0" lvl="0" indent="0" algn="l" rtl="0">
              <a:spcBef>
                <a:spcPts val="0"/>
              </a:spcBef>
              <a:spcAft>
                <a:spcPts val="1000"/>
              </a:spcAft>
              <a:buNone/>
            </a:pPr>
            <a:r>
              <a:rPr lang="en-GB" dirty="0"/>
              <a:t>15 </a:t>
            </a:r>
            <a:r>
              <a:rPr lang="en-GB" dirty="0" err="1"/>
              <a:t>stundas</a:t>
            </a:r>
            <a:r>
              <a:rPr lang="en-GB" dirty="0"/>
              <a:t>  - </a:t>
            </a:r>
            <a:r>
              <a:rPr lang="en-GB" dirty="0" err="1"/>
              <a:t>ieskaites</a:t>
            </a:r>
            <a:r>
              <a:rPr lang="en-GB" dirty="0"/>
              <a:t>, </a:t>
            </a:r>
            <a:r>
              <a:rPr lang="en-GB" dirty="0" err="1"/>
              <a:t>pārbaudījumi</a:t>
            </a:r>
            <a:r>
              <a:rPr lang="en-GB" dirty="0"/>
              <a:t>, </a:t>
            </a:r>
            <a:r>
              <a:rPr lang="en-GB" dirty="0" err="1"/>
              <a:t>konsultācijas</a:t>
            </a:r>
            <a:r>
              <a:rPr lang="en-GB" dirty="0"/>
              <a:t>, </a:t>
            </a:r>
            <a:r>
              <a:rPr lang="en-GB" dirty="0" err="1"/>
              <a:t>projekti</a:t>
            </a:r>
            <a:endParaRPr lang="en-GB" dirty="0"/>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Mācības</a:t>
            </a:r>
            <a:r>
              <a:rPr lang="en-GB" dirty="0"/>
              <a:t> </a:t>
            </a:r>
            <a:r>
              <a:rPr lang="en-GB" dirty="0" err="1"/>
              <a:t>paredzētas</a:t>
            </a:r>
            <a:r>
              <a:rPr lang="en-GB" dirty="0"/>
              <a:t> 2 </a:t>
            </a:r>
            <a:r>
              <a:rPr lang="en-GB" dirty="0" err="1"/>
              <a:t>gadu</a:t>
            </a:r>
            <a:r>
              <a:rPr lang="en-GB" dirty="0"/>
              <a:t> </a:t>
            </a:r>
            <a:r>
              <a:rPr lang="en-GB" dirty="0" err="1"/>
              <a:t>periodam</a:t>
            </a:r>
            <a:r>
              <a:rPr lang="en-GB" dirty="0"/>
              <a:t>  (</a:t>
            </a:r>
            <a:r>
              <a:rPr lang="en-GB" dirty="0" err="1"/>
              <a:t>precīzs</a:t>
            </a:r>
            <a:r>
              <a:rPr lang="en-GB" dirty="0"/>
              <a:t> laiks </a:t>
            </a:r>
            <a:r>
              <a:rPr lang="en-GB" dirty="0" err="1"/>
              <a:t>atkarīgs</a:t>
            </a:r>
            <a:r>
              <a:rPr lang="en-GB" dirty="0"/>
              <a:t> no </a:t>
            </a:r>
            <a:r>
              <a:rPr lang="en-GB" dirty="0" err="1"/>
              <a:t>piemēroto</a:t>
            </a:r>
            <a:r>
              <a:rPr lang="en-GB" dirty="0"/>
              <a:t> </a:t>
            </a:r>
            <a:r>
              <a:rPr lang="en-GB" dirty="0" err="1"/>
              <a:t>brīvlaiku</a:t>
            </a:r>
            <a:r>
              <a:rPr lang="en-GB" dirty="0"/>
              <a:t> </a:t>
            </a:r>
            <a:r>
              <a:rPr lang="en-GB" dirty="0" err="1"/>
              <a:t>skaita</a:t>
            </a:r>
            <a:r>
              <a:rPr lang="en-GB" dirty="0"/>
              <a:t> un </a:t>
            </a:r>
            <a:r>
              <a:rPr lang="en-GB" dirty="0" err="1"/>
              <a:t>nodarbību</a:t>
            </a:r>
            <a:r>
              <a:rPr lang="en-GB" dirty="0"/>
              <a:t> </a:t>
            </a:r>
            <a:r>
              <a:rPr lang="en-GB" dirty="0" err="1"/>
              <a:t>skaita</a:t>
            </a:r>
            <a:r>
              <a:rPr lang="en-GB" dirty="0"/>
              <a:t> </a:t>
            </a:r>
            <a:r>
              <a:rPr lang="en-GB" dirty="0" err="1"/>
              <a:t>mēnesī</a:t>
            </a:r>
            <a:r>
              <a:rPr lang="en-GB" dirty="0"/>
              <a:t>).</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Tree>
    <p:extLst>
      <p:ext uri="{BB962C8B-B14F-4D97-AF65-F5344CB8AC3E}">
        <p14:creationId xmlns:p14="http://schemas.microsoft.com/office/powerpoint/2010/main" val="3876811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Supervīzijas</a:t>
            </a:r>
            <a:r>
              <a:rPr lang="en-GB" dirty="0"/>
              <a:t> </a:t>
            </a:r>
            <a:r>
              <a:rPr lang="en-GB" dirty="0" err="1"/>
              <a:t>jeb</a:t>
            </a:r>
            <a:r>
              <a:rPr lang="en-GB" dirty="0"/>
              <a:t> </a:t>
            </a:r>
            <a:r>
              <a:rPr lang="en-GB" dirty="0" err="1"/>
              <a:t>prakses</a:t>
            </a:r>
            <a:r>
              <a:rPr lang="en-GB" dirty="0"/>
              <a:t> </a:t>
            </a:r>
            <a:r>
              <a:rPr lang="en-GB" dirty="0" err="1"/>
              <a:t>pārraudzība</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000"/>
              </a:spcAft>
              <a:buNone/>
            </a:pPr>
            <a:r>
              <a:rPr lang="en-GB" dirty="0" err="1"/>
              <a:t>Paralēli</a:t>
            </a:r>
            <a:r>
              <a:rPr lang="en-GB" dirty="0"/>
              <a:t> </a:t>
            </a:r>
            <a:r>
              <a:rPr lang="en-GB" dirty="0" err="1"/>
              <a:t>mācībām</a:t>
            </a:r>
            <a:r>
              <a:rPr lang="en-GB" dirty="0"/>
              <a:t> </a:t>
            </a:r>
            <a:r>
              <a:rPr lang="en-GB" dirty="0" err="1"/>
              <a:t>jāieplāno</a:t>
            </a:r>
            <a:r>
              <a:rPr lang="en-GB" dirty="0"/>
              <a:t> laiks </a:t>
            </a:r>
            <a:r>
              <a:rPr lang="en-GB" dirty="0" err="1"/>
              <a:t>arī</a:t>
            </a:r>
            <a:r>
              <a:rPr lang="en-GB" dirty="0"/>
              <a:t> </a:t>
            </a:r>
            <a:r>
              <a:rPr lang="en-GB" dirty="0" err="1"/>
              <a:t>prakses</a:t>
            </a:r>
            <a:r>
              <a:rPr lang="en-GB" dirty="0"/>
              <a:t> </a:t>
            </a:r>
            <a:r>
              <a:rPr lang="en-GB" dirty="0" err="1"/>
              <a:t>pārraudzībai</a:t>
            </a:r>
            <a:r>
              <a:rPr lang="en-GB" dirty="0"/>
              <a:t> (</a:t>
            </a:r>
            <a:r>
              <a:rPr lang="en-GB" dirty="0" err="1"/>
              <a:t>supervīzijai</a:t>
            </a:r>
            <a:r>
              <a:rPr lang="en-GB"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Nodrošinām</a:t>
            </a:r>
            <a:r>
              <a:rPr lang="en-GB" dirty="0"/>
              <a:t> 18 </a:t>
            </a:r>
            <a:r>
              <a:rPr lang="en-GB" dirty="0" err="1"/>
              <a:t>supervīziju</a:t>
            </a:r>
            <a:r>
              <a:rPr lang="en-GB" dirty="0"/>
              <a:t> </a:t>
            </a:r>
            <a:r>
              <a:rPr lang="en-GB" dirty="0" err="1"/>
              <a:t>stundas</a:t>
            </a:r>
            <a:r>
              <a:rPr lang="en-GB" dirty="0"/>
              <a:t> (12 </a:t>
            </a:r>
            <a:r>
              <a:rPr lang="en-GB" dirty="0" err="1"/>
              <a:t>grupas</a:t>
            </a:r>
            <a:r>
              <a:rPr lang="en-GB" dirty="0"/>
              <a:t> </a:t>
            </a:r>
            <a:r>
              <a:rPr lang="en-GB" dirty="0" err="1"/>
              <a:t>supervīzijas</a:t>
            </a:r>
            <a:r>
              <a:rPr lang="en-GB" dirty="0"/>
              <a:t> un 6 </a:t>
            </a:r>
            <a:r>
              <a:rPr lang="en-GB" dirty="0" err="1"/>
              <a:t>individuālās</a:t>
            </a:r>
            <a:r>
              <a:rPr lang="en-GB" dirty="0"/>
              <a:t> </a:t>
            </a:r>
            <a:r>
              <a:rPr lang="en-GB" dirty="0" err="1"/>
              <a:t>supervīzijas</a:t>
            </a:r>
            <a:r>
              <a:rPr lang="en-GB"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Supervizori</a:t>
            </a:r>
            <a:r>
              <a:rPr lang="en-GB" dirty="0"/>
              <a:t> – </a:t>
            </a:r>
            <a:r>
              <a:rPr lang="en-GB" dirty="0" err="1"/>
              <a:t>sertificēti</a:t>
            </a:r>
            <a:r>
              <a:rPr lang="en-GB" dirty="0"/>
              <a:t> </a:t>
            </a:r>
            <a:r>
              <a:rPr lang="en-GB" dirty="0" err="1"/>
              <a:t>uzvedības</a:t>
            </a:r>
            <a:r>
              <a:rPr lang="en-GB" dirty="0"/>
              <a:t> </a:t>
            </a:r>
            <a:r>
              <a:rPr lang="en-GB" dirty="0" err="1"/>
              <a:t>analītiķi</a:t>
            </a:r>
            <a:r>
              <a:rPr lang="en-GB" dirty="0"/>
              <a:t> (</a:t>
            </a:r>
            <a:r>
              <a:rPr lang="en-GB" dirty="0" err="1"/>
              <a:t>Latvijā</a:t>
            </a:r>
            <a:r>
              <a:rPr lang="en-GB" dirty="0"/>
              <a:t> </a:t>
            </a:r>
            <a:r>
              <a:rPr lang="en-GB" dirty="0" err="1"/>
              <a:t>vai</a:t>
            </a:r>
            <a:r>
              <a:rPr lang="en-GB" dirty="0"/>
              <a:t> </a:t>
            </a:r>
            <a:r>
              <a:rPr lang="en-GB" dirty="0" err="1"/>
              <a:t>ārvalstīs</a:t>
            </a:r>
            <a:r>
              <a:rPr lang="en-GB" dirty="0"/>
              <a:t> </a:t>
            </a:r>
            <a:r>
              <a:rPr lang="en-GB" dirty="0" err="1"/>
              <a:t>praktizējoši</a:t>
            </a:r>
            <a:r>
              <a:rPr lang="en-GB" dirty="0"/>
              <a:t>)</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Supervīzijas</a:t>
            </a:r>
            <a:r>
              <a:rPr lang="en-GB" dirty="0"/>
              <a:t> </a:t>
            </a:r>
            <a:r>
              <a:rPr lang="en-GB" dirty="0" err="1"/>
              <a:t>notiek</a:t>
            </a:r>
            <a:r>
              <a:rPr lang="en-GB" dirty="0"/>
              <a:t> </a:t>
            </a:r>
            <a:r>
              <a:rPr lang="en-GB" dirty="0" err="1"/>
              <a:t>otrajā</a:t>
            </a:r>
            <a:r>
              <a:rPr lang="en-GB" dirty="0"/>
              <a:t> </a:t>
            </a:r>
            <a:r>
              <a:rPr lang="en-GB" dirty="0" err="1"/>
              <a:t>mācību</a:t>
            </a:r>
            <a:r>
              <a:rPr lang="en-GB" dirty="0"/>
              <a:t> </a:t>
            </a:r>
            <a:r>
              <a:rPr lang="en-GB" dirty="0" err="1"/>
              <a:t>gadā</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spTree>
    <p:extLst>
      <p:ext uri="{BB962C8B-B14F-4D97-AF65-F5344CB8AC3E}">
        <p14:creationId xmlns:p14="http://schemas.microsoft.com/office/powerpoint/2010/main" val="200439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Mācību</a:t>
            </a:r>
            <a:r>
              <a:rPr lang="en-GB" dirty="0"/>
              <a:t> </a:t>
            </a:r>
            <a:r>
              <a:rPr lang="en-GB" dirty="0" err="1"/>
              <a:t>maksa</a:t>
            </a:r>
            <a:endParaRPr dirty="0"/>
          </a:p>
        </p:txBody>
      </p:sp>
      <p:sp>
        <p:nvSpPr>
          <p:cNvPr id="134" name="Google Shape;134;p19"/>
          <p:cNvSpPr txBox="1">
            <a:spLocks noGrp="1"/>
          </p:cNvSpPr>
          <p:nvPr>
            <p:ph type="body" idx="1"/>
          </p:nvPr>
        </p:nvSpPr>
        <p:spPr>
          <a:xfrm>
            <a:off x="506441" y="1237150"/>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Mācības</a:t>
            </a:r>
            <a:r>
              <a:rPr lang="en-GB" dirty="0"/>
              <a:t> </a:t>
            </a:r>
            <a:r>
              <a:rPr lang="en-GB" dirty="0" err="1"/>
              <a:t>maksa</a:t>
            </a:r>
            <a:r>
              <a:rPr lang="en-GB" dirty="0"/>
              <a:t> 3500 </a:t>
            </a:r>
            <a:r>
              <a:rPr lang="en-GB" dirty="0" err="1"/>
              <a:t>eur</a:t>
            </a:r>
            <a:r>
              <a:rPr lang="en-GB" dirty="0"/>
              <a:t> </a:t>
            </a:r>
            <a:r>
              <a:rPr lang="en-GB" dirty="0" err="1"/>
              <a:t>ietver</a:t>
            </a:r>
            <a:r>
              <a:rPr lang="en-GB" dirty="0"/>
              <a:t> – </a:t>
            </a:r>
            <a:r>
              <a:rPr lang="en-GB" b="1" dirty="0" err="1"/>
              <a:t>teorētiskā</a:t>
            </a:r>
            <a:r>
              <a:rPr lang="en-GB" b="1" dirty="0"/>
              <a:t> </a:t>
            </a:r>
            <a:r>
              <a:rPr lang="en-GB" b="1" dirty="0" err="1"/>
              <a:t>satura</a:t>
            </a:r>
            <a:r>
              <a:rPr lang="en-GB" b="1" dirty="0"/>
              <a:t> </a:t>
            </a:r>
            <a:r>
              <a:rPr lang="en-GB" b="1" dirty="0" err="1"/>
              <a:t>apguve</a:t>
            </a:r>
            <a:r>
              <a:rPr lang="en-GB" b="1" dirty="0"/>
              <a:t> un </a:t>
            </a:r>
            <a:r>
              <a:rPr lang="en-GB" b="1" u="sng" dirty="0"/>
              <a:t>18 </a:t>
            </a:r>
            <a:r>
              <a:rPr lang="en-GB" b="1" u="sng" dirty="0" err="1"/>
              <a:t>supervīziju</a:t>
            </a:r>
            <a:r>
              <a:rPr lang="en-GB" b="1" u="sng" dirty="0"/>
              <a:t> </a:t>
            </a:r>
            <a:r>
              <a:rPr lang="en-GB" b="1" dirty="0" err="1"/>
              <a:t>stundas</a:t>
            </a:r>
            <a:endParaRPr lang="en-GB" b="1" dirty="0"/>
          </a:p>
          <a:p>
            <a:pPr marL="0" lvl="0" indent="0" algn="l" rtl="0">
              <a:spcBef>
                <a:spcPts val="0"/>
              </a:spcBef>
              <a:spcAft>
                <a:spcPts val="1000"/>
              </a:spcAft>
              <a:buNone/>
            </a:pPr>
            <a:r>
              <a:rPr lang="en-GB" dirty="0" err="1"/>
              <a:t>Maksājumu</a:t>
            </a:r>
            <a:r>
              <a:rPr lang="en-GB" dirty="0"/>
              <a:t> </a:t>
            </a:r>
            <a:r>
              <a:rPr lang="en-GB" dirty="0" err="1"/>
              <a:t>iespējams</a:t>
            </a:r>
            <a:r>
              <a:rPr lang="en-GB" dirty="0"/>
              <a:t> </a:t>
            </a:r>
            <a:r>
              <a:rPr lang="en-GB" dirty="0" err="1"/>
              <a:t>sadalīt</a:t>
            </a:r>
            <a:r>
              <a:rPr lang="en-GB" dirty="0"/>
              <a:t> – 10 </a:t>
            </a:r>
            <a:r>
              <a:rPr lang="en-GB" dirty="0" err="1"/>
              <a:t>maksājumi</a:t>
            </a:r>
            <a:r>
              <a:rPr lang="en-GB" dirty="0"/>
              <a:t> </a:t>
            </a:r>
            <a:r>
              <a:rPr lang="en-GB" dirty="0" err="1"/>
              <a:t>gadā</a:t>
            </a:r>
            <a:r>
              <a:rPr lang="en-GB" dirty="0"/>
              <a:t> </a:t>
            </a:r>
            <a:r>
              <a:rPr lang="en-GB" dirty="0" err="1"/>
              <a:t>jeb</a:t>
            </a:r>
            <a:r>
              <a:rPr lang="en-GB" dirty="0"/>
              <a:t> 175 </a:t>
            </a:r>
            <a:r>
              <a:rPr lang="en-GB" dirty="0" err="1"/>
              <a:t>eur</a:t>
            </a:r>
            <a:r>
              <a:rPr lang="en-GB" dirty="0"/>
              <a:t> </a:t>
            </a:r>
            <a:r>
              <a:rPr lang="en-GB" dirty="0" err="1"/>
              <a:t>mēnesī</a:t>
            </a:r>
            <a:r>
              <a:rPr lang="en-GB" dirty="0"/>
              <a:t> (</a:t>
            </a:r>
            <a:r>
              <a:rPr lang="en-GB" dirty="0" err="1"/>
              <a:t>maksājumu</a:t>
            </a:r>
            <a:r>
              <a:rPr lang="en-GB" dirty="0"/>
              <a:t> </a:t>
            </a:r>
            <a:r>
              <a:rPr lang="en-GB" dirty="0" err="1"/>
              <a:t>brīvdienas</a:t>
            </a:r>
            <a:r>
              <a:rPr lang="en-GB" dirty="0"/>
              <a:t> </a:t>
            </a:r>
            <a:r>
              <a:rPr lang="en-GB" dirty="0" err="1"/>
              <a:t>jūlijā</a:t>
            </a:r>
            <a:r>
              <a:rPr lang="en-GB" dirty="0"/>
              <a:t> un </a:t>
            </a:r>
            <a:r>
              <a:rPr lang="en-GB" dirty="0" err="1"/>
              <a:t>decembrī</a:t>
            </a:r>
            <a:r>
              <a:rPr lang="en-GB" dirty="0"/>
              <a:t>).</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b="1" dirty="0" err="1"/>
              <a:t>Programma</a:t>
            </a:r>
            <a:r>
              <a:rPr lang="en-GB" b="1" dirty="0"/>
              <a:t> </a:t>
            </a:r>
            <a:r>
              <a:rPr lang="en-GB" b="1" dirty="0" err="1"/>
              <a:t>ir</a:t>
            </a:r>
            <a:r>
              <a:rPr lang="en-GB" b="1" dirty="0"/>
              <a:t> </a:t>
            </a:r>
            <a:r>
              <a:rPr lang="en-GB" b="1" dirty="0" err="1"/>
              <a:t>licencēta</a:t>
            </a:r>
            <a:r>
              <a:rPr lang="en-GB" b="1" dirty="0"/>
              <a:t> un </a:t>
            </a:r>
            <a:r>
              <a:rPr lang="en-GB" b="1" dirty="0" err="1"/>
              <a:t>akreditēta</a:t>
            </a:r>
            <a:r>
              <a:rPr lang="en-GB" b="1" dirty="0"/>
              <a:t> IKVD – </a:t>
            </a:r>
            <a:r>
              <a:rPr lang="en-GB" b="1" dirty="0" err="1"/>
              <a:t>iespējams</a:t>
            </a:r>
            <a:r>
              <a:rPr lang="en-GB" b="1" dirty="0"/>
              <a:t> </a:t>
            </a:r>
            <a:r>
              <a:rPr lang="en-GB" b="1" dirty="0" err="1"/>
              <a:t>atgūt</a:t>
            </a:r>
            <a:r>
              <a:rPr lang="en-GB" b="1" dirty="0"/>
              <a:t> </a:t>
            </a:r>
            <a:r>
              <a:rPr lang="en-GB" b="1" dirty="0" err="1"/>
              <a:t>nodokļu</a:t>
            </a:r>
            <a:r>
              <a:rPr lang="en-GB" b="1" dirty="0"/>
              <a:t> </a:t>
            </a:r>
            <a:r>
              <a:rPr lang="en-GB" b="1" dirty="0" err="1"/>
              <a:t>pārmaksu</a:t>
            </a:r>
            <a:endParaRPr lang="en-GB" b="1"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spTree>
    <p:extLst>
      <p:ext uri="{BB962C8B-B14F-4D97-AF65-F5344CB8AC3E}">
        <p14:creationId xmlns:p14="http://schemas.microsoft.com/office/powerpoint/2010/main" val="344886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Mācību</a:t>
            </a:r>
            <a:r>
              <a:rPr lang="en-GB" dirty="0"/>
              <a:t> </a:t>
            </a:r>
            <a:r>
              <a:rPr lang="en-GB" dirty="0" err="1"/>
              <a:t>saturs</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000"/>
              </a:spcAft>
              <a:buNone/>
            </a:pPr>
            <a:r>
              <a:rPr lang="en-GB" dirty="0" err="1"/>
              <a:t>Teorētiskās</a:t>
            </a:r>
            <a:r>
              <a:rPr lang="en-GB" dirty="0"/>
              <a:t> un </a:t>
            </a:r>
            <a:r>
              <a:rPr lang="en-GB" dirty="0" err="1"/>
              <a:t>praktiskās</a:t>
            </a:r>
            <a:r>
              <a:rPr lang="en-GB" dirty="0"/>
              <a:t> </a:t>
            </a:r>
            <a:r>
              <a:rPr lang="en-GB" dirty="0" err="1"/>
              <a:t>nodarbības</a:t>
            </a:r>
            <a:r>
              <a:rPr lang="en-GB" dirty="0"/>
              <a:t> </a:t>
            </a:r>
            <a:r>
              <a:rPr lang="en-GB" dirty="0" err="1"/>
              <a:t>sastāv</a:t>
            </a:r>
            <a:r>
              <a:rPr lang="en-GB" dirty="0"/>
              <a:t> no 6 </a:t>
            </a:r>
            <a:r>
              <a:rPr lang="en-GB" dirty="0" err="1"/>
              <a:t>tēmu</a:t>
            </a:r>
            <a:r>
              <a:rPr lang="en-GB" dirty="0"/>
              <a:t> </a:t>
            </a:r>
            <a:r>
              <a:rPr lang="en-GB" dirty="0" err="1"/>
              <a:t>blokiem</a:t>
            </a:r>
            <a:endParaRPr lang="en-GB" dirty="0"/>
          </a:p>
          <a:p>
            <a:pPr marL="342900" lvl="0" algn="l" rtl="0">
              <a:spcBef>
                <a:spcPts val="0"/>
              </a:spcBef>
              <a:spcAft>
                <a:spcPts val="1000"/>
              </a:spcAft>
              <a:buFont typeface="+mj-lt"/>
              <a:buAutoNum type="arabicPeriod"/>
            </a:pPr>
            <a:r>
              <a:rPr lang="lv-LV" dirty="0"/>
              <a:t>UZVEDĪBAS ANALĪZES TEORIJA UN PAMATPRINCIPI</a:t>
            </a:r>
            <a:endParaRPr lang="en-GB" dirty="0"/>
          </a:p>
          <a:p>
            <a:pPr marL="342900" lvl="0" algn="l" rtl="0">
              <a:spcBef>
                <a:spcPts val="0"/>
              </a:spcBef>
              <a:spcAft>
                <a:spcPts val="1000"/>
              </a:spcAft>
              <a:buFont typeface="+mj-lt"/>
              <a:buAutoNum type="arabicPeriod"/>
            </a:pPr>
            <a:r>
              <a:rPr lang="lv-LV" dirty="0"/>
              <a:t>PĒTĪJUMU METODOLOĢIJA UN DATU ANALĪZE</a:t>
            </a:r>
            <a:endParaRPr lang="en-GB" dirty="0"/>
          </a:p>
          <a:p>
            <a:pPr marL="342900" lvl="0" algn="l" rtl="0">
              <a:spcBef>
                <a:spcPts val="0"/>
              </a:spcBef>
              <a:spcAft>
                <a:spcPts val="1000"/>
              </a:spcAft>
              <a:buFont typeface="+mj-lt"/>
              <a:buAutoNum type="arabicPeriod"/>
            </a:pPr>
            <a:r>
              <a:rPr lang="lv-LV" dirty="0"/>
              <a:t>PROFESIONĀLĀ DARBA ĒTIKA</a:t>
            </a:r>
            <a:endParaRPr lang="en-GB" dirty="0"/>
          </a:p>
          <a:p>
            <a:pPr marL="342900" lvl="0" algn="l" rtl="0">
              <a:spcBef>
                <a:spcPts val="0"/>
              </a:spcBef>
              <a:spcAft>
                <a:spcPts val="1000"/>
              </a:spcAft>
              <a:buFont typeface="+mj-lt"/>
              <a:buAutoNum type="arabicPeriod"/>
            </a:pPr>
            <a:r>
              <a:rPr lang="lv-LV" dirty="0"/>
              <a:t>UZVEDĪBAS IZMAIŅU VEICINĀŠANA</a:t>
            </a:r>
            <a:endParaRPr lang="en-GB" dirty="0"/>
          </a:p>
          <a:p>
            <a:pPr marL="342900" lvl="0" algn="l" rtl="0">
              <a:spcBef>
                <a:spcPts val="0"/>
              </a:spcBef>
              <a:spcAft>
                <a:spcPts val="1000"/>
              </a:spcAft>
              <a:buFont typeface="+mj-lt"/>
              <a:buAutoNum type="arabicPeriod"/>
            </a:pPr>
            <a:r>
              <a:rPr lang="lv-LV" dirty="0"/>
              <a:t>UZVEDĪBAS NOVĒRTĒŠANA, PROBLĒMU NOTEIKŠANA UN MĒRĶU UZSTĀDĪŠANA</a:t>
            </a:r>
            <a:endParaRPr lang="en-GB" dirty="0"/>
          </a:p>
          <a:p>
            <a:pPr marL="342900" lvl="0" algn="l" rtl="0">
              <a:spcBef>
                <a:spcPts val="0"/>
              </a:spcBef>
              <a:spcAft>
                <a:spcPts val="1000"/>
              </a:spcAft>
              <a:buFont typeface="+mj-lt"/>
              <a:buAutoNum type="arabicPeriod"/>
            </a:pPr>
            <a:r>
              <a:rPr lang="lv-LV" dirty="0"/>
              <a:t>KONSULTĀCIJAS UN UZVEDĪBAS IZMAIŅU IEVIEŠANA DAŽĀDĀS NOZARĒS UN DAŽĀDU GRŪTĪBU GADĪJUMOS</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extLst>
      <p:ext uri="{BB962C8B-B14F-4D97-AF65-F5344CB8AC3E}">
        <p14:creationId xmlns:p14="http://schemas.microsoft.com/office/powerpoint/2010/main" val="3861260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Mācību</a:t>
            </a:r>
            <a:r>
              <a:rPr lang="en-GB" dirty="0"/>
              <a:t> </a:t>
            </a:r>
            <a:r>
              <a:rPr lang="en-GB" dirty="0" err="1"/>
              <a:t>materiāli</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Mācības</a:t>
            </a:r>
            <a:r>
              <a:rPr lang="en-GB" dirty="0"/>
              <a:t> </a:t>
            </a:r>
            <a:r>
              <a:rPr lang="en-GB" dirty="0" err="1"/>
              <a:t>notiek</a:t>
            </a:r>
            <a:r>
              <a:rPr lang="en-GB" dirty="0"/>
              <a:t> </a:t>
            </a:r>
            <a:r>
              <a:rPr lang="en-GB" dirty="0" err="1"/>
              <a:t>latviski</a:t>
            </a:r>
            <a:r>
              <a:rPr lang="en-GB" dirty="0"/>
              <a:t> </a:t>
            </a:r>
            <a:r>
              <a:rPr lang="en-GB" dirty="0" err="1"/>
              <a:t>vai</a:t>
            </a:r>
            <a:r>
              <a:rPr lang="en-GB" dirty="0"/>
              <a:t> </a:t>
            </a:r>
            <a:r>
              <a:rPr lang="en-GB" dirty="0" err="1"/>
              <a:t>angliski</a:t>
            </a:r>
            <a:r>
              <a:rPr lang="en-GB" dirty="0"/>
              <a:t> </a:t>
            </a:r>
            <a:r>
              <a:rPr lang="en-GB" dirty="0" err="1"/>
              <a:t>ar</a:t>
            </a:r>
            <a:r>
              <a:rPr lang="en-GB" dirty="0"/>
              <a:t> </a:t>
            </a:r>
            <a:r>
              <a:rPr lang="en-GB" dirty="0" err="1"/>
              <a:t>latviešu</a:t>
            </a:r>
            <a:r>
              <a:rPr lang="en-GB" dirty="0"/>
              <a:t> </a:t>
            </a:r>
            <a:r>
              <a:rPr lang="en-GB" dirty="0" err="1"/>
              <a:t>tulkojumu</a:t>
            </a:r>
            <a:r>
              <a:rPr lang="en-GB" dirty="0"/>
              <a:t>. </a:t>
            </a:r>
          </a:p>
          <a:p>
            <a:pPr marL="0" lvl="0" indent="0" algn="l" rtl="0">
              <a:spcBef>
                <a:spcPts val="0"/>
              </a:spcBef>
              <a:spcAft>
                <a:spcPts val="1000"/>
              </a:spcAft>
              <a:buNone/>
            </a:pPr>
            <a:r>
              <a:rPr lang="en-GB" dirty="0" err="1"/>
              <a:t>Mācību</a:t>
            </a:r>
            <a:r>
              <a:rPr lang="en-GB" dirty="0"/>
              <a:t> </a:t>
            </a:r>
            <a:r>
              <a:rPr lang="en-GB" dirty="0" err="1"/>
              <a:t>materiāli</a:t>
            </a:r>
            <a:r>
              <a:rPr lang="en-GB" dirty="0"/>
              <a:t> </a:t>
            </a:r>
            <a:r>
              <a:rPr lang="en-GB" dirty="0" err="1"/>
              <a:t>ir</a:t>
            </a:r>
            <a:r>
              <a:rPr lang="en-GB" dirty="0"/>
              <a:t> </a:t>
            </a:r>
            <a:r>
              <a:rPr lang="en-GB" dirty="0" err="1"/>
              <a:t>pasniedzēju</a:t>
            </a:r>
            <a:r>
              <a:rPr lang="en-GB" dirty="0"/>
              <a:t> </a:t>
            </a:r>
            <a:r>
              <a:rPr lang="en-GB" dirty="0" err="1"/>
              <a:t>sagatavotas</a:t>
            </a:r>
            <a:r>
              <a:rPr lang="en-GB" dirty="0"/>
              <a:t> </a:t>
            </a:r>
            <a:r>
              <a:rPr lang="en-GB" dirty="0" err="1"/>
              <a:t>prezentācijas</a:t>
            </a:r>
            <a:r>
              <a:rPr lang="en-GB" dirty="0"/>
              <a:t> un </a:t>
            </a:r>
            <a:r>
              <a:rPr lang="en-GB" dirty="0" err="1"/>
              <a:t>sagatavotie</a:t>
            </a:r>
            <a:r>
              <a:rPr lang="en-GB" dirty="0"/>
              <a:t> </a:t>
            </a:r>
            <a:r>
              <a:rPr lang="en-GB" dirty="0" err="1"/>
              <a:t>izdales</a:t>
            </a:r>
            <a:r>
              <a:rPr lang="en-GB" dirty="0"/>
              <a:t> </a:t>
            </a:r>
            <a:r>
              <a:rPr lang="en-GB" dirty="0" err="1"/>
              <a:t>materiāli</a:t>
            </a:r>
            <a:r>
              <a:rPr lang="en-GB" dirty="0"/>
              <a:t>. </a:t>
            </a:r>
            <a:r>
              <a:rPr lang="lv-LV" dirty="0"/>
              <a:t>Atsevišķi izdales materiāli </a:t>
            </a:r>
            <a:r>
              <a:rPr lang="en-GB" dirty="0"/>
              <a:t>var </a:t>
            </a:r>
            <a:r>
              <a:rPr lang="en-GB" dirty="0" err="1"/>
              <a:t>nebūt</a:t>
            </a:r>
            <a:r>
              <a:rPr lang="en-GB" dirty="0"/>
              <a:t> </a:t>
            </a:r>
            <a:r>
              <a:rPr lang="en-GB" dirty="0" err="1"/>
              <a:t>tulkoti</a:t>
            </a:r>
            <a:r>
              <a:rPr lang="en-GB" dirty="0"/>
              <a:t> </a:t>
            </a:r>
            <a:r>
              <a:rPr lang="en-GB" dirty="0" err="1"/>
              <a:t>uz</a:t>
            </a:r>
            <a:r>
              <a:rPr lang="en-GB" dirty="0"/>
              <a:t> </a:t>
            </a:r>
            <a:r>
              <a:rPr lang="en-GB" dirty="0" err="1"/>
              <a:t>latviešu</a:t>
            </a:r>
            <a:r>
              <a:rPr lang="en-GB" dirty="0"/>
              <a:t> </a:t>
            </a:r>
            <a:r>
              <a:rPr lang="en-GB" dirty="0" err="1"/>
              <a:t>valodu</a:t>
            </a:r>
            <a:r>
              <a:rPr lang="en-GB" dirty="0"/>
              <a:t>. </a:t>
            </a:r>
          </a:p>
          <a:p>
            <a:pPr marL="0" lvl="0" indent="0" algn="l" rtl="0">
              <a:spcBef>
                <a:spcPts val="0"/>
              </a:spcBef>
              <a:spcAft>
                <a:spcPts val="1000"/>
              </a:spcAft>
              <a:buNone/>
            </a:pPr>
            <a:r>
              <a:rPr lang="en-GB" dirty="0" err="1"/>
              <a:t>Papildus</a:t>
            </a:r>
            <a:r>
              <a:rPr lang="en-GB" dirty="0"/>
              <a:t> </a:t>
            </a:r>
            <a:r>
              <a:rPr lang="en-GB" dirty="0" err="1"/>
              <a:t>jārēķinās</a:t>
            </a:r>
            <a:r>
              <a:rPr lang="en-GB" dirty="0"/>
              <a:t> </a:t>
            </a:r>
            <a:r>
              <a:rPr lang="en-GB" dirty="0" err="1"/>
              <a:t>ar</a:t>
            </a:r>
            <a:r>
              <a:rPr lang="en-GB" dirty="0"/>
              <a:t> </a:t>
            </a:r>
            <a:r>
              <a:rPr lang="en-GB" dirty="0" err="1"/>
              <a:t>nepieciešamību</a:t>
            </a:r>
            <a:endParaRPr lang="en-GB" dirty="0"/>
          </a:p>
          <a:p>
            <a:pPr marL="342900" lvl="0" algn="l" rtl="0">
              <a:spcBef>
                <a:spcPts val="0"/>
              </a:spcBef>
              <a:spcAft>
                <a:spcPts val="1000"/>
              </a:spcAft>
              <a:buAutoNum type="arabicParenR"/>
            </a:pPr>
            <a:r>
              <a:rPr lang="en-GB" dirty="0" err="1"/>
              <a:t>Iegādāties</a:t>
            </a:r>
            <a:r>
              <a:rPr lang="en-GB" dirty="0"/>
              <a:t> ABA </a:t>
            </a:r>
            <a:r>
              <a:rPr lang="en-GB" dirty="0" err="1"/>
              <a:t>literatūru</a:t>
            </a:r>
            <a:r>
              <a:rPr lang="en-GB" dirty="0"/>
              <a:t> (</a:t>
            </a:r>
            <a:r>
              <a:rPr lang="en-GB" dirty="0" err="1"/>
              <a:t>piem</a:t>
            </a:r>
            <a:r>
              <a:rPr lang="en-GB" dirty="0"/>
              <a:t>., </a:t>
            </a:r>
            <a:r>
              <a:rPr lang="en-GB" dirty="0" err="1"/>
              <a:t>mācību</a:t>
            </a:r>
            <a:r>
              <a:rPr lang="en-GB" dirty="0"/>
              <a:t> </a:t>
            </a:r>
            <a:r>
              <a:rPr lang="en-GB" dirty="0" err="1"/>
              <a:t>grāmata</a:t>
            </a:r>
            <a:r>
              <a:rPr lang="en-GB" dirty="0"/>
              <a:t>)</a:t>
            </a:r>
          </a:p>
          <a:p>
            <a:pPr marL="342900" lvl="0" algn="l" rtl="0">
              <a:spcBef>
                <a:spcPts val="0"/>
              </a:spcBef>
              <a:spcAft>
                <a:spcPts val="1000"/>
              </a:spcAft>
              <a:buAutoNum type="arabicParenR"/>
            </a:pPr>
            <a:r>
              <a:rPr lang="en-GB" dirty="0" err="1"/>
              <a:t>Sagādāt</a:t>
            </a:r>
            <a:r>
              <a:rPr lang="en-GB" dirty="0"/>
              <a:t> </a:t>
            </a:r>
            <a:r>
              <a:rPr lang="en-GB" dirty="0" err="1"/>
              <a:t>uzvedības</a:t>
            </a:r>
            <a:r>
              <a:rPr lang="en-GB" dirty="0"/>
              <a:t> </a:t>
            </a:r>
            <a:r>
              <a:rPr lang="en-GB" dirty="0" err="1"/>
              <a:t>mērīšanas</a:t>
            </a:r>
            <a:r>
              <a:rPr lang="en-GB" dirty="0"/>
              <a:t> </a:t>
            </a:r>
            <a:r>
              <a:rPr lang="en-GB" dirty="0" err="1"/>
              <a:t>instrumentus</a:t>
            </a:r>
            <a:r>
              <a:rPr lang="en-GB" dirty="0"/>
              <a:t> (</a:t>
            </a:r>
            <a:r>
              <a:rPr lang="en-GB" dirty="0" err="1"/>
              <a:t>piem</a:t>
            </a:r>
            <a:r>
              <a:rPr lang="en-GB" dirty="0"/>
              <a:t>., VB Mapp </a:t>
            </a:r>
            <a:r>
              <a:rPr lang="en-GB" dirty="0" err="1"/>
              <a:t>rīks</a:t>
            </a:r>
            <a:r>
              <a:rPr lang="en-GB" dirty="0"/>
              <a:t>), par </a:t>
            </a:r>
            <a:r>
              <a:rPr lang="en-GB" dirty="0" err="1"/>
              <a:t>kuriem</a:t>
            </a:r>
            <a:r>
              <a:rPr lang="en-GB" dirty="0"/>
              <a:t> </a:t>
            </a:r>
            <a:r>
              <a:rPr lang="en-GB" dirty="0" err="1"/>
              <a:t>tiek</a:t>
            </a:r>
            <a:r>
              <a:rPr lang="en-GB" dirty="0"/>
              <a:t> </a:t>
            </a:r>
            <a:r>
              <a:rPr lang="en-GB" dirty="0" err="1"/>
              <a:t>runāts</a:t>
            </a:r>
            <a:r>
              <a:rPr lang="en-GB" dirty="0"/>
              <a:t> </a:t>
            </a:r>
            <a:r>
              <a:rPr lang="en-GB" dirty="0" err="1"/>
              <a:t>mācībās</a:t>
            </a:r>
            <a:endParaRPr lang="en-GB" dirty="0"/>
          </a:p>
          <a:p>
            <a:pPr marL="0" lvl="0" indent="0" algn="l" rtl="0">
              <a:spcBef>
                <a:spcPts val="0"/>
              </a:spcBef>
              <a:spcAft>
                <a:spcPts val="1000"/>
              </a:spcAft>
              <a:buNone/>
            </a:pP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extLst>
      <p:ext uri="{BB962C8B-B14F-4D97-AF65-F5344CB8AC3E}">
        <p14:creationId xmlns:p14="http://schemas.microsoft.com/office/powerpoint/2010/main" val="2066107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a:t>ABA </a:t>
            </a:r>
            <a:r>
              <a:rPr lang="en-GB" dirty="0" err="1"/>
              <a:t>speciālistu</a:t>
            </a:r>
            <a:r>
              <a:rPr lang="en-GB" dirty="0"/>
              <a:t> </a:t>
            </a:r>
            <a:r>
              <a:rPr lang="en-GB" dirty="0" err="1"/>
              <a:t>novērošana</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Paredzēta</a:t>
            </a:r>
            <a:r>
              <a:rPr lang="en-GB" dirty="0"/>
              <a:t> 2 </a:t>
            </a:r>
            <a:r>
              <a:rPr lang="en-GB" dirty="0" err="1"/>
              <a:t>līmeņu</a:t>
            </a:r>
            <a:r>
              <a:rPr lang="lv-LV" dirty="0"/>
              <a:t> ABA nodarbību</a:t>
            </a:r>
            <a:r>
              <a:rPr lang="en-GB" dirty="0"/>
              <a:t> </a:t>
            </a:r>
            <a:r>
              <a:rPr lang="en-GB" dirty="0" err="1"/>
              <a:t>novērošana</a:t>
            </a:r>
            <a:endParaRPr lang="en-GB" dirty="0"/>
          </a:p>
          <a:p>
            <a:pPr marL="0" lvl="0" indent="0" algn="l" rtl="0">
              <a:spcBef>
                <a:spcPts val="0"/>
              </a:spcBef>
              <a:spcAft>
                <a:spcPts val="1000"/>
              </a:spcAft>
              <a:buNone/>
            </a:pPr>
            <a:r>
              <a:rPr lang="en-GB" dirty="0"/>
              <a:t>1.Līmenis – </a:t>
            </a:r>
            <a:r>
              <a:rPr lang="en-GB" dirty="0" err="1"/>
              <a:t>jānovēro</a:t>
            </a:r>
            <a:r>
              <a:rPr lang="en-GB" dirty="0"/>
              <a:t> 8 </a:t>
            </a:r>
            <a:r>
              <a:rPr lang="en-GB" dirty="0" err="1"/>
              <a:t>nodarbības</a:t>
            </a:r>
            <a:r>
              <a:rPr lang="en-GB" dirty="0"/>
              <a:t>, </a:t>
            </a:r>
            <a:r>
              <a:rPr lang="en-GB" dirty="0" err="1"/>
              <a:t>uzsākot</a:t>
            </a:r>
            <a:r>
              <a:rPr lang="en-GB" dirty="0"/>
              <a:t> </a:t>
            </a:r>
            <a:r>
              <a:rPr lang="en-GB" dirty="0" err="1"/>
              <a:t>mācības</a:t>
            </a:r>
            <a:endParaRPr lang="en-GB" dirty="0"/>
          </a:p>
          <a:p>
            <a:pPr marL="0" lvl="0" indent="0" algn="l" rtl="0">
              <a:spcBef>
                <a:spcPts val="0"/>
              </a:spcBef>
              <a:spcAft>
                <a:spcPts val="1000"/>
              </a:spcAft>
              <a:buNone/>
            </a:pPr>
            <a:r>
              <a:rPr lang="en-GB" dirty="0"/>
              <a:t>2.Līmenis – </a:t>
            </a:r>
            <a:r>
              <a:rPr lang="en-GB" dirty="0" err="1"/>
              <a:t>jānovēro</a:t>
            </a:r>
            <a:r>
              <a:rPr lang="en-GB" dirty="0"/>
              <a:t> 6 </a:t>
            </a:r>
            <a:r>
              <a:rPr lang="en-GB" dirty="0" err="1"/>
              <a:t>nodarbības</a:t>
            </a:r>
            <a:r>
              <a:rPr lang="en-GB" dirty="0"/>
              <a:t>, </a:t>
            </a:r>
            <a:r>
              <a:rPr lang="en-GB" dirty="0" err="1"/>
              <a:t>mācību</a:t>
            </a:r>
            <a:r>
              <a:rPr lang="en-GB" dirty="0"/>
              <a:t> </a:t>
            </a:r>
            <a:r>
              <a:rPr lang="en-GB" dirty="0" err="1"/>
              <a:t>otrajā</a:t>
            </a:r>
            <a:r>
              <a:rPr lang="en-GB" dirty="0"/>
              <a:t> </a:t>
            </a:r>
            <a:r>
              <a:rPr lang="en-GB" dirty="0" err="1"/>
              <a:t>gadā</a:t>
            </a:r>
            <a:r>
              <a:rPr lang="en-GB" dirty="0"/>
              <a:t> (</a:t>
            </a:r>
            <a:r>
              <a:rPr lang="en-GB" dirty="0" err="1"/>
              <a:t>padziļināta</a:t>
            </a:r>
            <a:r>
              <a:rPr lang="en-GB" dirty="0"/>
              <a:t> ABA </a:t>
            </a:r>
            <a:r>
              <a:rPr lang="en-GB" dirty="0" err="1"/>
              <a:t>speciālista</a:t>
            </a:r>
            <a:r>
              <a:rPr lang="en-GB" dirty="0"/>
              <a:t> </a:t>
            </a:r>
            <a:r>
              <a:rPr lang="en-GB" dirty="0" err="1"/>
              <a:t>darba</a:t>
            </a:r>
            <a:r>
              <a:rPr lang="en-GB" dirty="0"/>
              <a:t> </a:t>
            </a:r>
            <a:r>
              <a:rPr lang="en-GB" dirty="0" err="1"/>
              <a:t>analīze</a:t>
            </a:r>
            <a:r>
              <a:rPr lang="en-GB" dirty="0"/>
              <a:t> un </a:t>
            </a:r>
            <a:r>
              <a:rPr lang="en-GB" dirty="0" err="1"/>
              <a:t>izpratne</a:t>
            </a:r>
            <a:r>
              <a:rPr lang="en-GB" dirty="0"/>
              <a:t>)</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Pēc</a:t>
            </a:r>
            <a:r>
              <a:rPr lang="en-GB" dirty="0"/>
              <a:t> </a:t>
            </a:r>
            <a:r>
              <a:rPr lang="en-GB" dirty="0" err="1"/>
              <a:t>novērošanas</a:t>
            </a:r>
            <a:r>
              <a:rPr lang="en-GB" dirty="0"/>
              <a:t> </a:t>
            </a:r>
            <a:r>
              <a:rPr lang="en-GB" dirty="0" err="1"/>
              <a:t>pabeigšanas</a:t>
            </a:r>
            <a:r>
              <a:rPr lang="en-GB" dirty="0"/>
              <a:t> </a:t>
            </a:r>
            <a:r>
              <a:rPr lang="en-GB" dirty="0" err="1"/>
              <a:t>jāiesniedz</a:t>
            </a:r>
            <a:r>
              <a:rPr lang="en-GB" dirty="0"/>
              <a:t> </a:t>
            </a:r>
            <a:r>
              <a:rPr lang="en-GB" dirty="0" err="1"/>
              <a:t>novērošanas</a:t>
            </a:r>
            <a:r>
              <a:rPr lang="en-GB" dirty="0"/>
              <a:t> </a:t>
            </a:r>
            <a:r>
              <a:rPr lang="en-GB" dirty="0" err="1"/>
              <a:t>pārskats</a:t>
            </a:r>
            <a:r>
              <a:rPr lang="en-GB" dirty="0"/>
              <a:t> / </a:t>
            </a:r>
            <a:r>
              <a:rPr lang="en-GB" dirty="0" err="1"/>
              <a:t>anketas</a:t>
            </a:r>
            <a:r>
              <a:rPr lang="en-GB" dirty="0"/>
              <a:t>.</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extLst>
      <p:ext uri="{BB962C8B-B14F-4D97-AF65-F5344CB8AC3E}">
        <p14:creationId xmlns:p14="http://schemas.microsoft.com/office/powerpoint/2010/main" val="1157920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Prakses</a:t>
            </a:r>
            <a:r>
              <a:rPr lang="en-GB" dirty="0"/>
              <a:t> </a:t>
            </a:r>
            <a:r>
              <a:rPr lang="en-GB" dirty="0" err="1"/>
              <a:t>uzsākšana</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Uzsākt</a:t>
            </a:r>
            <a:r>
              <a:rPr lang="en-GB" dirty="0"/>
              <a:t> </a:t>
            </a:r>
            <a:r>
              <a:rPr lang="en-GB" dirty="0" err="1"/>
              <a:t>praktizēt</a:t>
            </a:r>
            <a:r>
              <a:rPr lang="en-GB" dirty="0"/>
              <a:t> var </a:t>
            </a:r>
            <a:r>
              <a:rPr lang="en-GB" dirty="0" err="1"/>
              <a:t>pēc</a:t>
            </a:r>
            <a:r>
              <a:rPr lang="en-GB" dirty="0"/>
              <a:t> tam, </a:t>
            </a:r>
            <a:r>
              <a:rPr lang="en-GB" dirty="0" err="1"/>
              <a:t>kad</a:t>
            </a:r>
            <a:endParaRPr lang="en-GB" dirty="0"/>
          </a:p>
          <a:p>
            <a:pPr marL="342900" lvl="0" algn="l" rtl="0">
              <a:spcBef>
                <a:spcPts val="0"/>
              </a:spcBef>
              <a:spcAft>
                <a:spcPts val="1000"/>
              </a:spcAft>
              <a:buAutoNum type="arabicParenR"/>
            </a:pPr>
            <a:r>
              <a:rPr lang="en-GB" dirty="0" err="1"/>
              <a:t>Pabeigta</a:t>
            </a:r>
            <a:r>
              <a:rPr lang="en-GB" dirty="0"/>
              <a:t> 1.līmeņa </a:t>
            </a:r>
            <a:r>
              <a:rPr lang="en-GB" dirty="0" err="1"/>
              <a:t>novērošana</a:t>
            </a:r>
            <a:endParaRPr lang="en-GB" dirty="0"/>
          </a:p>
          <a:p>
            <a:pPr marL="342900" lvl="0" algn="l" rtl="0">
              <a:spcBef>
                <a:spcPts val="0"/>
              </a:spcBef>
              <a:spcAft>
                <a:spcPts val="1000"/>
              </a:spcAft>
              <a:buAutoNum type="arabicParenR"/>
            </a:pPr>
            <a:r>
              <a:rPr lang="lv-LV" dirty="0"/>
              <a:t>Apgūts aptuveni 1/3 mācību saturs</a:t>
            </a:r>
          </a:p>
          <a:p>
            <a:pPr marL="342900" lvl="0" algn="l" rtl="0">
              <a:spcBef>
                <a:spcPts val="0"/>
              </a:spcBef>
              <a:spcAft>
                <a:spcPts val="1000"/>
              </a:spcAft>
              <a:buAutoNum type="arabicParenR"/>
            </a:pPr>
            <a:r>
              <a:rPr lang="lv-LV" dirty="0"/>
              <a:t>Sekmīgi nokārtots pirmais pārbaudījums</a:t>
            </a:r>
            <a:endParaRPr lang="en-GB" dirty="0"/>
          </a:p>
          <a:p>
            <a:pPr marL="0" lvl="0" indent="0" algn="l" rtl="0">
              <a:spcBef>
                <a:spcPts val="0"/>
              </a:spcBef>
              <a:spcAft>
                <a:spcPts val="1000"/>
              </a:spcAft>
              <a:buNone/>
            </a:pPr>
            <a:r>
              <a:rPr lang="en-GB" dirty="0"/>
              <a:t>Par </a:t>
            </a:r>
            <a:r>
              <a:rPr lang="en-GB" dirty="0" err="1"/>
              <a:t>tiesībām</a:t>
            </a:r>
            <a:r>
              <a:rPr lang="en-GB" dirty="0"/>
              <a:t> </a:t>
            </a:r>
            <a:r>
              <a:rPr lang="en-GB" dirty="0" err="1"/>
              <a:t>praktizēt</a:t>
            </a:r>
            <a:r>
              <a:rPr lang="en-GB" dirty="0"/>
              <a:t> ABA </a:t>
            </a:r>
            <a:r>
              <a:rPr lang="en-GB" dirty="0" err="1"/>
              <a:t>tiek</a:t>
            </a:r>
            <a:r>
              <a:rPr lang="en-GB" dirty="0"/>
              <a:t> </a:t>
            </a:r>
            <a:r>
              <a:rPr lang="en-GB" dirty="0" err="1"/>
              <a:t>izsniegta</a:t>
            </a:r>
            <a:r>
              <a:rPr lang="en-GB" dirty="0"/>
              <a:t> </a:t>
            </a:r>
            <a:r>
              <a:rPr lang="en-GB" dirty="0" err="1"/>
              <a:t>izziņa</a:t>
            </a:r>
            <a:endParaRPr lang="en-GB" dirty="0"/>
          </a:p>
          <a:p>
            <a:pPr marL="0" lvl="0" indent="0" algn="l" rtl="0">
              <a:spcBef>
                <a:spcPts val="0"/>
              </a:spcBef>
              <a:spcAft>
                <a:spcPts val="1000"/>
              </a:spcAft>
              <a:buNone/>
            </a:pPr>
            <a:endParaRPr lang="en-GB" dirty="0"/>
          </a:p>
          <a:p>
            <a:pPr marL="0" lvl="0" indent="0" algn="l" rtl="0">
              <a:spcBef>
                <a:spcPts val="0"/>
              </a:spcBef>
              <a:spcAft>
                <a:spcPts val="1000"/>
              </a:spcAft>
              <a:buNone/>
            </a:pPr>
            <a:r>
              <a:rPr lang="en-GB" b="1" dirty="0" err="1"/>
              <a:t>Praktizēt</a:t>
            </a:r>
            <a:r>
              <a:rPr lang="en-GB" b="1" dirty="0"/>
              <a:t> </a:t>
            </a:r>
            <a:r>
              <a:rPr lang="en-GB" b="1" dirty="0" err="1"/>
              <a:t>pieļaujams</a:t>
            </a:r>
            <a:r>
              <a:rPr lang="en-GB" b="1" dirty="0"/>
              <a:t> </a:t>
            </a:r>
            <a:r>
              <a:rPr lang="en-GB" b="1" dirty="0" err="1"/>
              <a:t>tikai</a:t>
            </a:r>
            <a:r>
              <a:rPr lang="en-GB" b="1" dirty="0"/>
              <a:t> </a:t>
            </a:r>
            <a:r>
              <a:rPr lang="en-GB" b="1" dirty="0" err="1"/>
              <a:t>supervizora</a:t>
            </a:r>
            <a:r>
              <a:rPr lang="en-GB" b="1" dirty="0"/>
              <a:t> </a:t>
            </a:r>
            <a:r>
              <a:rPr lang="en-GB" b="1" dirty="0" err="1"/>
              <a:t>pārraudzībā</a:t>
            </a:r>
            <a:r>
              <a:rPr lang="en-GB" b="1" dirty="0"/>
              <a:t>. </a:t>
            </a:r>
          </a:p>
          <a:p>
            <a:pPr marL="0" lvl="0" indent="0" algn="l" rtl="0">
              <a:spcBef>
                <a:spcPts val="0"/>
              </a:spcBef>
              <a:spcAft>
                <a:spcPts val="1000"/>
              </a:spcAft>
              <a:buNone/>
            </a:pPr>
            <a:endParaRPr b="1"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Tree>
    <p:extLst>
      <p:ext uri="{BB962C8B-B14F-4D97-AF65-F5344CB8AC3E}">
        <p14:creationId xmlns:p14="http://schemas.microsoft.com/office/powerpoint/2010/main" val="1212560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Supervīziju</a:t>
            </a:r>
            <a:r>
              <a:rPr lang="en-GB" dirty="0"/>
              <a:t> </a:t>
            </a:r>
            <a:r>
              <a:rPr lang="en-GB" dirty="0" err="1"/>
              <a:t>turpināšana</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a:t>Lai </a:t>
            </a:r>
            <a:r>
              <a:rPr lang="en-GB" dirty="0" err="1"/>
              <a:t>iegūtu</a:t>
            </a:r>
            <a:r>
              <a:rPr lang="en-GB" dirty="0"/>
              <a:t> </a:t>
            </a:r>
            <a:r>
              <a:rPr lang="en-GB" dirty="0" err="1"/>
              <a:t>tiesības</a:t>
            </a:r>
            <a:r>
              <a:rPr lang="en-GB" dirty="0"/>
              <a:t> </a:t>
            </a:r>
            <a:r>
              <a:rPr lang="en-GB" dirty="0" err="1"/>
              <a:t>patstāvīgi</a:t>
            </a:r>
            <a:r>
              <a:rPr lang="en-GB" dirty="0"/>
              <a:t> </a:t>
            </a:r>
            <a:r>
              <a:rPr lang="en-GB" dirty="0" err="1"/>
              <a:t>praktizēt</a:t>
            </a:r>
            <a:r>
              <a:rPr lang="en-GB" dirty="0"/>
              <a:t> ABA </a:t>
            </a:r>
            <a:r>
              <a:rPr lang="en-GB" dirty="0" err="1"/>
              <a:t>terapiju</a:t>
            </a:r>
            <a:r>
              <a:rPr lang="en-GB" dirty="0"/>
              <a:t> BEZ </a:t>
            </a:r>
            <a:r>
              <a:rPr lang="en-GB" dirty="0" err="1"/>
              <a:t>supervizora</a:t>
            </a:r>
            <a:r>
              <a:rPr lang="en-GB" dirty="0"/>
              <a:t> </a:t>
            </a:r>
            <a:r>
              <a:rPr lang="en-GB" dirty="0" err="1"/>
              <a:t>pārraudzības</a:t>
            </a:r>
            <a:r>
              <a:rPr lang="en-GB" dirty="0"/>
              <a:t>, </a:t>
            </a:r>
            <a:r>
              <a:rPr lang="en-GB" dirty="0" err="1"/>
              <a:t>nepieciešams</a:t>
            </a:r>
            <a:r>
              <a:rPr lang="en-GB" dirty="0"/>
              <a:t> </a:t>
            </a:r>
            <a:r>
              <a:rPr lang="en-GB" dirty="0" err="1"/>
              <a:t>apmeklēt</a:t>
            </a:r>
            <a:r>
              <a:rPr lang="en-GB" dirty="0"/>
              <a:t> 75 </a:t>
            </a:r>
            <a:r>
              <a:rPr lang="en-GB" dirty="0" err="1"/>
              <a:t>supervīziju</a:t>
            </a:r>
            <a:r>
              <a:rPr lang="en-GB" dirty="0"/>
              <a:t> </a:t>
            </a:r>
            <a:r>
              <a:rPr lang="en-GB" dirty="0" err="1"/>
              <a:t>stundas</a:t>
            </a:r>
            <a:r>
              <a:rPr lang="en-GB" dirty="0"/>
              <a:t>. No </a:t>
            </a:r>
            <a:r>
              <a:rPr lang="en-GB" dirty="0" err="1"/>
              <a:t>tām</a:t>
            </a:r>
            <a:r>
              <a:rPr lang="en-GB" dirty="0"/>
              <a:t> </a:t>
            </a:r>
            <a:r>
              <a:rPr lang="en-GB" dirty="0" err="1"/>
              <a:t>vismaz</a:t>
            </a:r>
            <a:r>
              <a:rPr lang="en-GB" dirty="0"/>
              <a:t> </a:t>
            </a:r>
            <a:r>
              <a:rPr lang="en-GB" dirty="0" err="1"/>
              <a:t>pusei</a:t>
            </a:r>
            <a:r>
              <a:rPr lang="en-GB" dirty="0"/>
              <a:t> </a:t>
            </a:r>
            <a:r>
              <a:rPr lang="en-GB" dirty="0" err="1"/>
              <a:t>jābūt</a:t>
            </a:r>
            <a:r>
              <a:rPr lang="en-GB" dirty="0"/>
              <a:t> </a:t>
            </a:r>
            <a:r>
              <a:rPr lang="en-GB" dirty="0" err="1"/>
              <a:t>individuālajām</a:t>
            </a:r>
            <a:r>
              <a:rPr lang="en-GB" dirty="0"/>
              <a:t> </a:t>
            </a:r>
            <a:r>
              <a:rPr lang="en-GB" dirty="0" err="1"/>
              <a:t>supervīzijām</a:t>
            </a:r>
            <a:r>
              <a:rPr lang="en-GB"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a:t>Tas </a:t>
            </a:r>
            <a:r>
              <a:rPr lang="en-GB" dirty="0" err="1"/>
              <a:t>nozīmē</a:t>
            </a:r>
            <a:r>
              <a:rPr lang="en-GB" dirty="0"/>
              <a:t>, </a:t>
            </a:r>
            <a:r>
              <a:rPr lang="en-GB" dirty="0" err="1"/>
              <a:t>papildus</a:t>
            </a:r>
            <a:r>
              <a:rPr lang="en-GB" dirty="0"/>
              <a:t> </a:t>
            </a:r>
            <a:r>
              <a:rPr lang="en-GB" dirty="0" err="1"/>
              <a:t>mācību</a:t>
            </a:r>
            <a:r>
              <a:rPr lang="en-GB" dirty="0"/>
              <a:t> </a:t>
            </a:r>
            <a:r>
              <a:rPr lang="en-GB" dirty="0" err="1"/>
              <a:t>laikā</a:t>
            </a:r>
            <a:r>
              <a:rPr lang="en-GB" dirty="0"/>
              <a:t> </a:t>
            </a:r>
            <a:r>
              <a:rPr lang="en-GB" dirty="0" err="1"/>
              <a:t>apmeklētajām</a:t>
            </a:r>
            <a:r>
              <a:rPr lang="en-GB" dirty="0"/>
              <a:t> 18 </a:t>
            </a:r>
            <a:r>
              <a:rPr lang="en-GB" dirty="0" err="1"/>
              <a:t>supervīzijām</a:t>
            </a:r>
            <a:r>
              <a:rPr lang="en-GB" dirty="0"/>
              <a:t>, </a:t>
            </a:r>
            <a:r>
              <a:rPr lang="en-GB" b="1" dirty="0" err="1"/>
              <a:t>supervīziju</a:t>
            </a:r>
            <a:r>
              <a:rPr lang="en-GB" b="1" dirty="0"/>
              <a:t> </a:t>
            </a:r>
            <a:r>
              <a:rPr lang="en-GB" b="1" dirty="0" err="1"/>
              <a:t>apmeklēšana</a:t>
            </a:r>
            <a:r>
              <a:rPr lang="en-GB" b="1" dirty="0"/>
              <a:t> </a:t>
            </a:r>
            <a:r>
              <a:rPr lang="en-GB" b="1" u="sng" dirty="0" err="1"/>
              <a:t>būs</a:t>
            </a:r>
            <a:r>
              <a:rPr lang="en-GB" b="1" u="sng" dirty="0"/>
              <a:t> </a:t>
            </a:r>
            <a:r>
              <a:rPr lang="en-GB" b="1" u="sng" dirty="0" err="1"/>
              <a:t>jāturpina</a:t>
            </a:r>
            <a:r>
              <a:rPr lang="en-GB" b="1" u="sng" dirty="0"/>
              <a:t> </a:t>
            </a:r>
            <a:r>
              <a:rPr lang="en-GB" b="1" u="sng" dirty="0" err="1"/>
              <a:t>arī</a:t>
            </a:r>
            <a:r>
              <a:rPr lang="en-GB" b="1" u="sng" dirty="0"/>
              <a:t> </a:t>
            </a:r>
            <a:r>
              <a:rPr lang="en-GB" b="1" u="sng" dirty="0" err="1"/>
              <a:t>pēc</a:t>
            </a:r>
            <a:r>
              <a:rPr lang="en-GB" b="1" u="sng" dirty="0"/>
              <a:t> </a:t>
            </a:r>
            <a:r>
              <a:rPr lang="en-GB" b="1" u="sng" dirty="0" err="1"/>
              <a:t>mācību</a:t>
            </a:r>
            <a:r>
              <a:rPr lang="en-GB" b="1" u="sng" dirty="0"/>
              <a:t> </a:t>
            </a:r>
            <a:r>
              <a:rPr lang="en-GB" b="1" u="sng" dirty="0" err="1"/>
              <a:t>beigām</a:t>
            </a:r>
            <a:r>
              <a:rPr lang="en-GB" b="1"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Svarīgi</a:t>
            </a:r>
            <a:r>
              <a:rPr lang="en-GB" dirty="0"/>
              <a:t>!! </a:t>
            </a:r>
            <a:r>
              <a:rPr lang="en-GB" dirty="0" err="1"/>
              <a:t>Patstāvīgi</a:t>
            </a:r>
            <a:r>
              <a:rPr lang="en-GB" dirty="0"/>
              <a:t> </a:t>
            </a:r>
            <a:r>
              <a:rPr lang="en-GB" dirty="0" err="1"/>
              <a:t>rūpēties</a:t>
            </a:r>
            <a:r>
              <a:rPr lang="en-GB" dirty="0"/>
              <a:t> par </a:t>
            </a:r>
            <a:r>
              <a:rPr lang="en-GB" dirty="0" err="1"/>
              <a:t>katras</a:t>
            </a:r>
            <a:r>
              <a:rPr lang="en-GB" dirty="0"/>
              <a:t> </a:t>
            </a:r>
            <a:r>
              <a:rPr lang="en-GB" dirty="0" err="1"/>
              <a:t>supervīzijas</a:t>
            </a:r>
            <a:r>
              <a:rPr lang="en-GB" dirty="0"/>
              <a:t> </a:t>
            </a:r>
            <a:r>
              <a:rPr lang="en-GB" dirty="0" err="1"/>
              <a:t>dokumentēšanu</a:t>
            </a:r>
            <a:r>
              <a:rPr lang="en-GB" dirty="0"/>
              <a:t>.</a:t>
            </a: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27</a:t>
            </a:fld>
            <a:endParaRPr/>
          </a:p>
        </p:txBody>
      </p:sp>
    </p:spTree>
    <p:extLst>
      <p:ext uri="{BB962C8B-B14F-4D97-AF65-F5344CB8AC3E}">
        <p14:creationId xmlns:p14="http://schemas.microsoft.com/office/powerpoint/2010/main" val="3883095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Pārbaudījumi</a:t>
            </a:r>
            <a:r>
              <a:rPr lang="en-GB" dirty="0"/>
              <a:t> un </a:t>
            </a:r>
            <a:r>
              <a:rPr lang="en-GB" dirty="0" err="1"/>
              <a:t>praktiskie</a:t>
            </a:r>
            <a:r>
              <a:rPr lang="en-GB" dirty="0"/>
              <a:t> </a:t>
            </a:r>
            <a:r>
              <a:rPr lang="en-GB" dirty="0" err="1"/>
              <a:t>darbi</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dirty="0" err="1"/>
              <a:t>Mācību</a:t>
            </a:r>
            <a:r>
              <a:rPr lang="en-GB" dirty="0"/>
              <a:t> </a:t>
            </a:r>
            <a:r>
              <a:rPr lang="en-GB" dirty="0" err="1"/>
              <a:t>laikā</a:t>
            </a:r>
            <a:r>
              <a:rPr lang="en-GB" dirty="0"/>
              <a:t> </a:t>
            </a:r>
            <a:r>
              <a:rPr lang="en-GB" dirty="0" err="1"/>
              <a:t>paredzētas</a:t>
            </a:r>
            <a:r>
              <a:rPr lang="en-GB" dirty="0"/>
              <a:t> 2 </a:t>
            </a:r>
            <a:r>
              <a:rPr lang="en-GB" dirty="0" err="1"/>
              <a:t>ieskaites</a:t>
            </a:r>
            <a:r>
              <a:rPr lang="en-GB" dirty="0"/>
              <a:t> (</a:t>
            </a:r>
            <a:r>
              <a:rPr lang="en-GB" dirty="0" err="1"/>
              <a:t>starp-pārbaudījumi</a:t>
            </a:r>
            <a:r>
              <a:rPr lang="en-GB" dirty="0"/>
              <a:t>) un </a:t>
            </a:r>
            <a:r>
              <a:rPr lang="en-GB" dirty="0" err="1"/>
              <a:t>noslēguma</a:t>
            </a:r>
            <a:r>
              <a:rPr lang="en-GB" dirty="0"/>
              <a:t> </a:t>
            </a:r>
            <a:r>
              <a:rPr lang="en-GB" dirty="0" err="1"/>
              <a:t>pārbaudījums</a:t>
            </a:r>
            <a:r>
              <a:rPr lang="en-GB" dirty="0"/>
              <a:t>. </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Praktiskie</a:t>
            </a:r>
            <a:r>
              <a:rPr lang="en-GB" dirty="0"/>
              <a:t> </a:t>
            </a:r>
            <a:r>
              <a:rPr lang="en-GB" dirty="0" err="1"/>
              <a:t>darbi</a:t>
            </a:r>
            <a:r>
              <a:rPr lang="en-GB" dirty="0"/>
              <a:t> (</a:t>
            </a:r>
            <a:r>
              <a:rPr lang="en-GB" dirty="0" err="1"/>
              <a:t>projekti</a:t>
            </a:r>
            <a:r>
              <a:rPr lang="en-GB" dirty="0"/>
              <a:t>):</a:t>
            </a:r>
          </a:p>
          <a:p>
            <a:pPr marL="0" lvl="0" indent="0" algn="l" rtl="0">
              <a:spcBef>
                <a:spcPts val="0"/>
              </a:spcBef>
              <a:spcAft>
                <a:spcPts val="1000"/>
              </a:spcAft>
              <a:buNone/>
            </a:pPr>
            <a:r>
              <a:rPr lang="en-GB" dirty="0" err="1"/>
              <a:t>Otrajā</a:t>
            </a:r>
            <a:r>
              <a:rPr lang="en-GB" dirty="0"/>
              <a:t> </a:t>
            </a:r>
            <a:r>
              <a:rPr lang="en-GB" dirty="0" err="1"/>
              <a:t>mācību</a:t>
            </a:r>
            <a:r>
              <a:rPr lang="en-GB" dirty="0"/>
              <a:t> </a:t>
            </a:r>
            <a:r>
              <a:rPr lang="en-GB" dirty="0" err="1"/>
              <a:t>gadā</a:t>
            </a:r>
            <a:r>
              <a:rPr lang="en-GB" dirty="0"/>
              <a:t> </a:t>
            </a:r>
            <a:r>
              <a:rPr lang="en-GB" dirty="0" err="1"/>
              <a:t>jāizstrādā</a:t>
            </a:r>
            <a:r>
              <a:rPr lang="en-GB" dirty="0"/>
              <a:t> 3 </a:t>
            </a:r>
            <a:r>
              <a:rPr lang="en-GB" dirty="0" err="1"/>
              <a:t>projekti</a:t>
            </a:r>
            <a:r>
              <a:rPr lang="en-GB" dirty="0"/>
              <a:t> ABA </a:t>
            </a:r>
            <a:r>
              <a:rPr lang="en-GB" dirty="0" err="1"/>
              <a:t>jomā</a:t>
            </a:r>
            <a:r>
              <a:rPr lang="en-GB" dirty="0"/>
              <a:t> (</a:t>
            </a:r>
            <a:r>
              <a:rPr lang="en-GB" dirty="0" err="1"/>
              <a:t>katra</a:t>
            </a:r>
            <a:r>
              <a:rPr lang="en-GB" dirty="0"/>
              <a:t> </a:t>
            </a:r>
            <a:r>
              <a:rPr lang="en-GB" dirty="0" err="1"/>
              <a:t>projekta</a:t>
            </a:r>
            <a:r>
              <a:rPr lang="en-GB" dirty="0"/>
              <a:t> </a:t>
            </a:r>
            <a:r>
              <a:rPr lang="en-GB" dirty="0" err="1"/>
              <a:t>apmērs</a:t>
            </a:r>
            <a:r>
              <a:rPr lang="en-GB" dirty="0"/>
              <a:t> ap 10 </a:t>
            </a:r>
            <a:r>
              <a:rPr lang="en-GB" dirty="0" err="1"/>
              <a:t>lapas</a:t>
            </a:r>
            <a:r>
              <a:rPr lang="en-GB" dirty="0"/>
              <a:t>)</a:t>
            </a:r>
          </a:p>
          <a:p>
            <a:pPr marL="0" lvl="0" indent="0" algn="l" rtl="0">
              <a:spcBef>
                <a:spcPts val="0"/>
              </a:spcBef>
              <a:spcAft>
                <a:spcPts val="1000"/>
              </a:spcAft>
              <a:buNone/>
            </a:pP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28</a:t>
            </a:fld>
            <a:endParaRPr/>
          </a:p>
        </p:txBody>
      </p:sp>
    </p:spTree>
    <p:extLst>
      <p:ext uri="{BB962C8B-B14F-4D97-AF65-F5344CB8AC3E}">
        <p14:creationId xmlns:p14="http://schemas.microsoft.com/office/powerpoint/2010/main" val="4090057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GB" dirty="0" err="1"/>
              <a:t>Izglītības</a:t>
            </a:r>
            <a:r>
              <a:rPr lang="en-GB" dirty="0"/>
              <a:t> </a:t>
            </a:r>
            <a:r>
              <a:rPr lang="en-GB" dirty="0" err="1"/>
              <a:t>dokuments</a:t>
            </a:r>
            <a:endParaRPr dirty="0"/>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a:bodyPr>
          <a:lstStyle/>
          <a:p>
            <a:pPr marL="0" lvl="0" indent="0" algn="l" rtl="0">
              <a:spcBef>
                <a:spcPts val="0"/>
              </a:spcBef>
              <a:spcAft>
                <a:spcPts val="1000"/>
              </a:spcAft>
              <a:buNone/>
            </a:pPr>
            <a:r>
              <a:rPr lang="en-GB" b="1" dirty="0" err="1"/>
              <a:t>Programma</a:t>
            </a:r>
            <a:r>
              <a:rPr lang="en-GB" b="1" dirty="0"/>
              <a:t> </a:t>
            </a:r>
            <a:r>
              <a:rPr lang="en-GB" b="1" dirty="0" err="1"/>
              <a:t>ir</a:t>
            </a:r>
            <a:r>
              <a:rPr lang="en-GB" b="1" dirty="0"/>
              <a:t> </a:t>
            </a:r>
            <a:r>
              <a:rPr lang="en-GB" b="1" dirty="0" err="1"/>
              <a:t>licencēta</a:t>
            </a:r>
            <a:r>
              <a:rPr lang="en-GB" b="1" dirty="0"/>
              <a:t> un </a:t>
            </a:r>
            <a:r>
              <a:rPr lang="en-GB" b="1" dirty="0" err="1"/>
              <a:t>akreditēta</a:t>
            </a:r>
            <a:r>
              <a:rPr lang="en-GB" b="1" dirty="0"/>
              <a:t> IKVD</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err="1"/>
              <a:t>Tiek</a:t>
            </a:r>
            <a:r>
              <a:rPr lang="en-GB" dirty="0"/>
              <a:t> </a:t>
            </a:r>
            <a:r>
              <a:rPr lang="en-GB" dirty="0" err="1"/>
              <a:t>izsniegts</a:t>
            </a:r>
            <a:r>
              <a:rPr lang="en-GB" dirty="0"/>
              <a:t> </a:t>
            </a:r>
            <a:r>
              <a:rPr lang="en-GB" dirty="0" err="1"/>
              <a:t>profesionālās</a:t>
            </a:r>
            <a:r>
              <a:rPr lang="en-GB" dirty="0"/>
              <a:t> </a:t>
            </a:r>
            <a:r>
              <a:rPr lang="en-GB" dirty="0" err="1"/>
              <a:t>pilnveides</a:t>
            </a:r>
            <a:r>
              <a:rPr lang="en-GB" dirty="0"/>
              <a:t> </a:t>
            </a:r>
            <a:r>
              <a:rPr lang="en-GB" dirty="0" err="1"/>
              <a:t>izglītības</a:t>
            </a:r>
            <a:r>
              <a:rPr lang="en-GB" dirty="0"/>
              <a:t> </a:t>
            </a:r>
            <a:r>
              <a:rPr lang="en-GB" dirty="0" err="1"/>
              <a:t>dokuments</a:t>
            </a:r>
            <a:r>
              <a:rPr lang="en-GB" dirty="0"/>
              <a:t> – </a:t>
            </a:r>
            <a:r>
              <a:rPr lang="en-GB" b="1" dirty="0" err="1"/>
              <a:t>apliecība</a:t>
            </a:r>
            <a:r>
              <a:rPr lang="en-GB" b="1" dirty="0"/>
              <a:t>, </a:t>
            </a:r>
            <a:r>
              <a:rPr lang="en-GB" dirty="0"/>
              <a:t>par 429 </a:t>
            </a:r>
            <a:r>
              <a:rPr lang="en-GB" dirty="0" err="1"/>
              <a:t>profesionālās</a:t>
            </a:r>
            <a:r>
              <a:rPr lang="en-GB" dirty="0"/>
              <a:t> </a:t>
            </a:r>
            <a:r>
              <a:rPr lang="en-GB" dirty="0" err="1"/>
              <a:t>pilnveides</a:t>
            </a:r>
            <a:r>
              <a:rPr lang="en-GB" dirty="0"/>
              <a:t> </a:t>
            </a:r>
            <a:r>
              <a:rPr lang="en-GB" dirty="0" err="1"/>
              <a:t>stundu</a:t>
            </a:r>
            <a:r>
              <a:rPr lang="en-GB" dirty="0"/>
              <a:t> </a:t>
            </a:r>
            <a:r>
              <a:rPr lang="en-GB" dirty="0" err="1"/>
              <a:t>apgūšanu</a:t>
            </a:r>
            <a:r>
              <a:rPr lang="en-GB" dirty="0"/>
              <a:t> </a:t>
            </a:r>
            <a:r>
              <a:rPr lang="en-GB" dirty="0" err="1"/>
              <a:t>programmā</a:t>
            </a:r>
            <a:r>
              <a:rPr lang="en-GB" dirty="0"/>
              <a:t> “</a:t>
            </a:r>
            <a:r>
              <a:rPr lang="en-GB" dirty="0" err="1"/>
              <a:t>Lietišķā</a:t>
            </a:r>
            <a:r>
              <a:rPr lang="en-GB" dirty="0"/>
              <a:t> </a:t>
            </a:r>
            <a:r>
              <a:rPr lang="en-GB" dirty="0" err="1"/>
              <a:t>uzvedības</a:t>
            </a:r>
            <a:r>
              <a:rPr lang="en-GB" dirty="0"/>
              <a:t> </a:t>
            </a:r>
            <a:r>
              <a:rPr lang="en-GB" dirty="0" err="1"/>
              <a:t>analīze</a:t>
            </a:r>
            <a:r>
              <a:rPr lang="en-GB" dirty="0"/>
              <a:t>”</a:t>
            </a:r>
          </a:p>
          <a:p>
            <a:pPr marL="0" lvl="0" indent="0" algn="l" rtl="0">
              <a:spcBef>
                <a:spcPts val="0"/>
              </a:spcBef>
              <a:spcAft>
                <a:spcPts val="1000"/>
              </a:spcAft>
              <a:buNone/>
            </a:pPr>
            <a:endParaRPr lang="en-GB" dirty="0"/>
          </a:p>
          <a:p>
            <a:pPr marL="0" lvl="0" indent="0" algn="l" rtl="0">
              <a:spcBef>
                <a:spcPts val="0"/>
              </a:spcBef>
              <a:spcAft>
                <a:spcPts val="1000"/>
              </a:spcAft>
              <a:buNone/>
            </a:pPr>
            <a:r>
              <a:rPr lang="en-GB" dirty="0"/>
              <a:t> </a:t>
            </a:r>
            <a:r>
              <a:rPr lang="en-GB" dirty="0" err="1"/>
              <a:t>Bērnu</a:t>
            </a:r>
            <a:r>
              <a:rPr lang="en-GB" dirty="0"/>
              <a:t> </a:t>
            </a:r>
            <a:r>
              <a:rPr lang="en-GB" dirty="0" err="1"/>
              <a:t>slimnīcas</a:t>
            </a:r>
            <a:r>
              <a:rPr lang="en-GB" dirty="0"/>
              <a:t> fonds, </a:t>
            </a:r>
            <a:r>
              <a:rPr lang="en-GB" dirty="0" err="1"/>
              <a:t>pašvaldības</a:t>
            </a:r>
            <a:r>
              <a:rPr lang="en-GB" dirty="0"/>
              <a:t> </a:t>
            </a:r>
            <a:r>
              <a:rPr lang="en-GB" dirty="0" err="1"/>
              <a:t>u.c.</a:t>
            </a:r>
            <a:r>
              <a:rPr lang="en-GB" dirty="0"/>
              <a:t> </a:t>
            </a:r>
            <a:r>
              <a:rPr lang="en-GB" dirty="0" err="1"/>
              <a:t>institūcijas</a:t>
            </a:r>
            <a:r>
              <a:rPr lang="en-GB" dirty="0"/>
              <a:t> MC Atbalsts </a:t>
            </a:r>
            <a:r>
              <a:rPr lang="en-GB" dirty="0" err="1"/>
              <a:t>izsniegto</a:t>
            </a:r>
            <a:r>
              <a:rPr lang="en-GB" dirty="0"/>
              <a:t> </a:t>
            </a:r>
            <a:r>
              <a:rPr lang="en-GB" dirty="0" err="1"/>
              <a:t>apliecību</a:t>
            </a:r>
            <a:r>
              <a:rPr lang="en-GB" dirty="0"/>
              <a:t> </a:t>
            </a:r>
            <a:r>
              <a:rPr lang="en-GB" dirty="0" err="1"/>
              <a:t>pieņem</a:t>
            </a:r>
            <a:r>
              <a:rPr lang="en-GB" dirty="0"/>
              <a:t> </a:t>
            </a:r>
            <a:r>
              <a:rPr lang="en-GB" dirty="0" err="1"/>
              <a:t>kā</a:t>
            </a:r>
            <a:r>
              <a:rPr lang="en-GB" dirty="0"/>
              <a:t> </a:t>
            </a:r>
            <a:r>
              <a:rPr lang="en-GB" dirty="0" err="1"/>
              <a:t>apliecinājumu</a:t>
            </a:r>
            <a:r>
              <a:rPr lang="en-GB" dirty="0"/>
              <a:t> personas </a:t>
            </a:r>
            <a:r>
              <a:rPr lang="en-GB" dirty="0" err="1"/>
              <a:t>tiesībām</a:t>
            </a:r>
            <a:r>
              <a:rPr lang="en-GB" dirty="0"/>
              <a:t> </a:t>
            </a:r>
            <a:r>
              <a:rPr lang="en-GB" dirty="0" err="1"/>
              <a:t>praktizēt</a:t>
            </a:r>
            <a:r>
              <a:rPr lang="en-GB" dirty="0"/>
              <a:t> </a:t>
            </a:r>
            <a:r>
              <a:rPr lang="en-GB" dirty="0" err="1"/>
              <a:t>kā</a:t>
            </a:r>
            <a:r>
              <a:rPr lang="en-GB" dirty="0"/>
              <a:t> ABA </a:t>
            </a:r>
            <a:r>
              <a:rPr lang="en-GB" dirty="0" err="1"/>
              <a:t>speciālistam</a:t>
            </a:r>
            <a:r>
              <a:rPr lang="en-GB" dirty="0"/>
              <a:t> –</a:t>
            </a:r>
            <a:r>
              <a:rPr lang="lv-LV" dirty="0"/>
              <a:t> </a:t>
            </a:r>
            <a:r>
              <a:rPr lang="en-GB" dirty="0" err="1"/>
              <a:t>uzvedības</a:t>
            </a:r>
            <a:r>
              <a:rPr lang="en-GB" dirty="0"/>
              <a:t> </a:t>
            </a:r>
            <a:r>
              <a:rPr lang="en-GB" dirty="0" err="1"/>
              <a:t>analītiķim</a:t>
            </a:r>
            <a:r>
              <a:rPr lang="en-GB" dirty="0"/>
              <a:t>. </a:t>
            </a:r>
          </a:p>
          <a:p>
            <a:pPr marL="0" lvl="0" indent="0" algn="l" rtl="0">
              <a:spcBef>
                <a:spcPts val="0"/>
              </a:spcBef>
              <a:spcAft>
                <a:spcPts val="1000"/>
              </a:spcAft>
              <a:buNone/>
            </a:pP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29</a:t>
            </a:fld>
            <a:endParaRPr/>
          </a:p>
        </p:txBody>
      </p:sp>
    </p:spTree>
    <p:extLst>
      <p:ext uri="{BB962C8B-B14F-4D97-AF65-F5344CB8AC3E}">
        <p14:creationId xmlns:p14="http://schemas.microsoft.com/office/powerpoint/2010/main" val="158038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title"/>
          </p:nvPr>
        </p:nvSpPr>
        <p:spPr>
          <a:xfrm>
            <a:off x="623400" y="129475"/>
            <a:ext cx="7568700" cy="8883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US" sz="2800" b="1" dirty="0" err="1">
                <a:solidFill>
                  <a:schemeClr val="bg1"/>
                </a:solidFill>
                <a:effectLst>
                  <a:outerShdw blurRad="38100" dist="38100" dir="2700000" algn="tl">
                    <a:srgbClr val="000000">
                      <a:alpha val="43137"/>
                    </a:srgbClr>
                  </a:outerShdw>
                </a:effectLst>
              </a:rPr>
              <a:t>Lietišķā</a:t>
            </a:r>
            <a:r>
              <a:rPr lang="en-US" sz="2800" b="1" dirty="0">
                <a:solidFill>
                  <a:schemeClr val="bg1"/>
                </a:solidFill>
                <a:effectLst>
                  <a:outerShdw blurRad="38100" dist="38100" dir="2700000" algn="tl">
                    <a:srgbClr val="000000">
                      <a:alpha val="43137"/>
                    </a:srgbClr>
                  </a:outerShdw>
                </a:effectLst>
              </a:rPr>
              <a:t> </a:t>
            </a:r>
            <a:r>
              <a:rPr lang="en-US" sz="2800" b="1" dirty="0" err="1">
                <a:solidFill>
                  <a:schemeClr val="bg1"/>
                </a:solidFill>
                <a:effectLst>
                  <a:outerShdw blurRad="38100" dist="38100" dir="2700000" algn="tl">
                    <a:srgbClr val="000000">
                      <a:alpha val="43137"/>
                    </a:srgbClr>
                  </a:outerShdw>
                </a:effectLst>
              </a:rPr>
              <a:t>uzvedības</a:t>
            </a:r>
            <a:r>
              <a:rPr lang="en-US" sz="2800" b="1" dirty="0">
                <a:solidFill>
                  <a:schemeClr val="bg1"/>
                </a:solidFill>
                <a:effectLst>
                  <a:outerShdw blurRad="38100" dist="38100" dir="2700000" algn="tl">
                    <a:srgbClr val="000000">
                      <a:alpha val="43137"/>
                    </a:srgbClr>
                  </a:outerShdw>
                </a:effectLst>
              </a:rPr>
              <a:t> </a:t>
            </a:r>
            <a:r>
              <a:rPr lang="en-US" sz="2800" b="1" dirty="0" err="1">
                <a:solidFill>
                  <a:schemeClr val="bg1"/>
                </a:solidFill>
                <a:effectLst>
                  <a:outerShdw blurRad="38100" dist="38100" dir="2700000" algn="tl">
                    <a:srgbClr val="000000">
                      <a:alpha val="43137"/>
                    </a:srgbClr>
                  </a:outerShdw>
                </a:effectLst>
              </a:rPr>
              <a:t>analīze</a:t>
            </a:r>
            <a:r>
              <a:rPr lang="en-US" sz="2800" b="1" dirty="0">
                <a:solidFill>
                  <a:schemeClr val="bg1"/>
                </a:solidFill>
                <a:effectLst>
                  <a:outerShdw blurRad="38100" dist="38100" dir="2700000" algn="tl">
                    <a:srgbClr val="000000">
                      <a:alpha val="43137"/>
                    </a:srgbClr>
                  </a:outerShdw>
                </a:effectLst>
              </a:rPr>
              <a:t> </a:t>
            </a:r>
            <a:br>
              <a:rPr lang="en-US" sz="2800" b="1" dirty="0">
                <a:solidFill>
                  <a:schemeClr val="bg1"/>
                </a:solidFill>
                <a:effectLst>
                  <a:outerShdw blurRad="38100" dist="38100" dir="2700000" algn="tl">
                    <a:srgbClr val="000000">
                      <a:alpha val="43137"/>
                    </a:srgbClr>
                  </a:outerShdw>
                </a:effectLst>
              </a:rPr>
            </a:br>
            <a:r>
              <a:rPr lang="en-US" sz="2800" b="1" dirty="0">
                <a:solidFill>
                  <a:schemeClr val="bg1"/>
                </a:solidFill>
                <a:effectLst>
                  <a:outerShdw blurRad="38100" dist="38100" dir="2700000" algn="tl">
                    <a:srgbClr val="000000">
                      <a:alpha val="43137"/>
                    </a:srgbClr>
                  </a:outerShdw>
                </a:effectLst>
              </a:rPr>
              <a:t>(Applied Behavior Analysis)</a:t>
            </a:r>
            <a:endParaRPr dirty="0">
              <a:solidFill>
                <a:schemeClr val="bg1"/>
              </a:solidFill>
            </a:endParaRPr>
          </a:p>
        </p:txBody>
      </p:sp>
      <p:sp>
        <p:nvSpPr>
          <p:cNvPr id="134" name="Google Shape;134;p19"/>
          <p:cNvSpPr txBox="1">
            <a:spLocks noGrp="1"/>
          </p:cNvSpPr>
          <p:nvPr>
            <p:ph type="body" idx="1"/>
          </p:nvPr>
        </p:nvSpPr>
        <p:spPr>
          <a:xfrm>
            <a:off x="623400" y="1447725"/>
            <a:ext cx="7568700" cy="3121200"/>
          </a:xfrm>
          <a:prstGeom prst="rect">
            <a:avLst/>
          </a:prstGeom>
        </p:spPr>
        <p:txBody>
          <a:bodyPr spcFirstLastPara="1" wrap="square" lIns="91425" tIns="91425" rIns="91425" bIns="91425" anchor="t" anchorCtr="0">
            <a:normAutofit lnSpcReduction="10000"/>
          </a:bodyPr>
          <a:lstStyle/>
          <a:p>
            <a:pPr marL="114300" indent="0">
              <a:buNone/>
            </a:pPr>
            <a:r>
              <a:rPr lang="lv-LV" b="1" dirty="0"/>
              <a:t>ABA</a:t>
            </a:r>
            <a:r>
              <a:rPr lang="lv-LV" dirty="0"/>
              <a:t> ir zinātniska disciplīna, kas pēta cilvēka uzvedību un to, kā to var mainīt (attīstīt vēlamu uzvedību un samazināt nevēlamu uzvedību) izmantojot uzvedības zinātnes principus. Tā balstās uz uzvedības teorijām un metodēm un izmanto empīriskus un eksperimentālus pētījumus (</a:t>
            </a:r>
            <a:r>
              <a:rPr lang="lv-LV" dirty="0" err="1"/>
              <a:t>Skiner</a:t>
            </a:r>
            <a:r>
              <a:rPr lang="lv-LV" dirty="0"/>
              <a:t>, 1938; 1953; 1957; 1989)</a:t>
            </a:r>
          </a:p>
          <a:p>
            <a:pPr marL="114300" indent="0">
              <a:buNone/>
            </a:pPr>
            <a:endParaRPr lang="lv-LV" dirty="0"/>
          </a:p>
          <a:p>
            <a:pPr marL="114300" indent="0">
              <a:buNone/>
            </a:pPr>
            <a:r>
              <a:rPr lang="lv-LV" dirty="0"/>
              <a:t>Galvenie ABA mērķi ir: </a:t>
            </a:r>
          </a:p>
          <a:p>
            <a:r>
              <a:rPr lang="lv-LV" dirty="0"/>
              <a:t>Pētīt, kā dažādi  faktori ietekmē cilvēka uzvedību.</a:t>
            </a:r>
          </a:p>
          <a:p>
            <a:r>
              <a:rPr lang="lv-LV" dirty="0"/>
              <a:t>Izstrādāt un pārbaudīt metodes un tehnoloģijas, lai veicinātu pozitīvas uzvedības izmaiņas.</a:t>
            </a:r>
          </a:p>
          <a:p>
            <a:r>
              <a:rPr lang="lv-LV" dirty="0"/>
              <a:t>Attīstīt uzvedības zinātnes teorijas un uzlabot uzvedības analīzes metodoloģiju.</a:t>
            </a:r>
          </a:p>
          <a:p>
            <a:pPr marL="0" lvl="0" indent="0" algn="l" rtl="0">
              <a:spcBef>
                <a:spcPts val="0"/>
              </a:spcBef>
              <a:spcAft>
                <a:spcPts val="1000"/>
              </a:spcAft>
              <a:buNone/>
            </a:pPr>
            <a:endParaRPr dirty="0"/>
          </a:p>
        </p:txBody>
      </p:sp>
      <p:sp>
        <p:nvSpPr>
          <p:cNvPr id="135" name="Google Shape;135;p19"/>
          <p:cNvSpPr txBox="1">
            <a:spLocks noGrp="1"/>
          </p:cNvSpPr>
          <p:nvPr>
            <p:ph type="sldNum" idx="12"/>
          </p:nvPr>
        </p:nvSpPr>
        <p:spPr>
          <a:xfrm>
            <a:off x="8409374" y="4739425"/>
            <a:ext cx="5076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1711660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2"/>
          <p:cNvSpPr txBox="1">
            <a:spLocks noGrp="1"/>
          </p:cNvSpPr>
          <p:nvPr>
            <p:ph type="title"/>
          </p:nvPr>
        </p:nvSpPr>
        <p:spPr>
          <a:xfrm>
            <a:off x="1712422" y="1734500"/>
            <a:ext cx="5577840" cy="2513304"/>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6500" dirty="0"/>
              <a:t>Paldies!</a:t>
            </a:r>
            <a:endParaRPr sz="6500" dirty="0"/>
          </a:p>
          <a:p>
            <a:pPr marL="0" lvl="0" indent="0" algn="ctr" rtl="0">
              <a:spcBef>
                <a:spcPts val="0"/>
              </a:spcBef>
              <a:spcAft>
                <a:spcPts val="0"/>
              </a:spcAft>
              <a:buNone/>
            </a:pPr>
            <a:r>
              <a:rPr lang="en" sz="2500" dirty="0">
                <a:solidFill>
                  <a:srgbClr val="00BDD2"/>
                </a:solidFill>
                <a:latin typeface="Nunito"/>
                <a:ea typeface="Nunito"/>
                <a:cs typeface="Nunito"/>
                <a:sym typeface="Nunito"/>
                <a:hlinkClick r:id="rId3"/>
              </a:rPr>
              <a:t>www.atbalsts.lv</a:t>
            </a:r>
            <a:br>
              <a:rPr lang="lv-LV" sz="2500" dirty="0">
                <a:solidFill>
                  <a:srgbClr val="00BDD2"/>
                </a:solidFill>
                <a:latin typeface="Nunito"/>
                <a:ea typeface="Nunito"/>
                <a:cs typeface="Nunito"/>
                <a:sym typeface="Nunito"/>
              </a:rPr>
            </a:br>
            <a:br>
              <a:rPr lang="lv-LV" sz="2500" dirty="0">
                <a:solidFill>
                  <a:srgbClr val="00BDD2"/>
                </a:solidFill>
                <a:latin typeface="Nunito"/>
                <a:ea typeface="Nunito"/>
                <a:cs typeface="Nunito"/>
                <a:sym typeface="Nunito"/>
              </a:rPr>
            </a:br>
            <a:r>
              <a:rPr lang="lv-LV" sz="2500" dirty="0">
                <a:solidFill>
                  <a:srgbClr val="00BDD2"/>
                </a:solidFill>
                <a:latin typeface="Nunito"/>
                <a:ea typeface="Nunito"/>
                <a:cs typeface="Nunito"/>
                <a:sym typeface="Nunito"/>
              </a:rPr>
              <a:t>Jautājumiem gadījumā rakstiet</a:t>
            </a:r>
            <a:br>
              <a:rPr lang="lv-LV" sz="2500" dirty="0">
                <a:solidFill>
                  <a:srgbClr val="00BDD2"/>
                </a:solidFill>
                <a:latin typeface="Nunito"/>
                <a:ea typeface="Nunito"/>
                <a:cs typeface="Nunito"/>
                <a:sym typeface="Nunito"/>
              </a:rPr>
            </a:br>
            <a:r>
              <a:rPr lang="lv-LV" sz="2500" dirty="0">
                <a:solidFill>
                  <a:srgbClr val="00BDD2"/>
                </a:solidFill>
                <a:latin typeface="Nunito"/>
                <a:ea typeface="Nunito"/>
                <a:cs typeface="Nunito"/>
                <a:sym typeface="Nunito"/>
                <a:hlinkClick r:id="rId4"/>
              </a:rPr>
              <a:t>info@atbalsts.lv</a:t>
            </a:r>
            <a:r>
              <a:rPr lang="lv-LV" sz="2500" dirty="0">
                <a:solidFill>
                  <a:srgbClr val="00BDD2"/>
                </a:solidFill>
                <a:latin typeface="Nunito"/>
                <a:ea typeface="Nunito"/>
                <a:cs typeface="Nunito"/>
                <a:sym typeface="Nunito"/>
              </a:rPr>
              <a:t> </a:t>
            </a:r>
            <a:endParaRPr sz="2500" dirty="0">
              <a:solidFill>
                <a:srgbClr val="00BDD2"/>
              </a:solidFill>
              <a:latin typeface="Nunito"/>
              <a:ea typeface="Nunito"/>
              <a:cs typeface="Nunito"/>
              <a:sym typeface="Nunito"/>
            </a:endParaRPr>
          </a:p>
        </p:txBody>
      </p:sp>
      <p:sp>
        <p:nvSpPr>
          <p:cNvPr id="154" name="Google Shape;154;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9B46729-DC25-C844-B1A5-70D32613BDE4}"/>
              </a:ext>
            </a:extLst>
          </p:cNvPr>
          <p:cNvSpPr>
            <a:spLocks noGrp="1"/>
          </p:cNvSpPr>
          <p:nvPr>
            <p:ph type="title"/>
          </p:nvPr>
        </p:nvSpPr>
        <p:spPr>
          <a:xfrm>
            <a:off x="623400" y="129475"/>
            <a:ext cx="5403000" cy="753928"/>
          </a:xfrm>
        </p:spPr>
        <p:txBody>
          <a:bodyPr/>
          <a:lstStyle/>
          <a:p>
            <a:pPr algn="ctr"/>
            <a:r>
              <a:rPr lang="lv-LV" dirty="0"/>
              <a:t>ABA TERAPIJA</a:t>
            </a:r>
          </a:p>
        </p:txBody>
      </p:sp>
      <p:sp>
        <p:nvSpPr>
          <p:cNvPr id="3" name="Teksta vietturis 2">
            <a:extLst>
              <a:ext uri="{FF2B5EF4-FFF2-40B4-BE49-F238E27FC236}">
                <a16:creationId xmlns:a16="http://schemas.microsoft.com/office/drawing/2014/main" id="{EE4684E8-9B58-DD4A-5009-628066D34824}"/>
              </a:ext>
            </a:extLst>
          </p:cNvPr>
          <p:cNvSpPr>
            <a:spLocks noGrp="1"/>
          </p:cNvSpPr>
          <p:nvPr>
            <p:ph type="body" idx="1"/>
          </p:nvPr>
        </p:nvSpPr>
        <p:spPr>
          <a:xfrm>
            <a:off x="623400" y="1154623"/>
            <a:ext cx="7368600" cy="3859401"/>
          </a:xfrm>
        </p:spPr>
        <p:txBody>
          <a:bodyPr>
            <a:normAutofit fontScale="70000" lnSpcReduction="20000"/>
          </a:bodyPr>
          <a:lstStyle/>
          <a:p>
            <a:pPr marL="114300" indent="0">
              <a:buNone/>
            </a:pPr>
            <a:r>
              <a:rPr lang="lv-LV" dirty="0"/>
              <a:t>Strukturēta, sistemātiska pieeja uzvedības izmaiņu veicināšanai, izmantojot Lietišķās uzvedības analīzes (ABA) principus. (</a:t>
            </a:r>
            <a:r>
              <a:rPr lang="en-US" dirty="0"/>
              <a:t>Cooper, Heron,</a:t>
            </a:r>
            <a:r>
              <a:rPr lang="lv-LV" dirty="0"/>
              <a:t> &amp;</a:t>
            </a:r>
            <a:r>
              <a:rPr lang="en-US" dirty="0"/>
              <a:t> </a:t>
            </a:r>
            <a:r>
              <a:rPr lang="en-US" dirty="0" err="1"/>
              <a:t>Heward</a:t>
            </a:r>
            <a:r>
              <a:rPr lang="en-US" dirty="0"/>
              <a:t>,</a:t>
            </a:r>
            <a:r>
              <a:rPr lang="lv-LV" dirty="0"/>
              <a:t> </a:t>
            </a:r>
            <a:r>
              <a:rPr lang="en-US" dirty="0"/>
              <a:t>2020).</a:t>
            </a:r>
            <a:endParaRPr lang="lv-LV" dirty="0"/>
          </a:p>
          <a:p>
            <a:pPr marL="114300" indent="0">
              <a:buNone/>
            </a:pPr>
            <a:endParaRPr lang="lv-LV" dirty="0"/>
          </a:p>
          <a:p>
            <a:pPr marL="114300" indent="0">
              <a:buNone/>
            </a:pPr>
            <a:r>
              <a:rPr lang="lv-LV" dirty="0"/>
              <a:t>ABA terapijas galvenie elementi:</a:t>
            </a:r>
          </a:p>
          <a:p>
            <a:pPr marL="114300" indent="0">
              <a:buNone/>
            </a:pPr>
            <a:endParaRPr lang="lv-LV" dirty="0"/>
          </a:p>
          <a:p>
            <a:pPr>
              <a:lnSpc>
                <a:spcPct val="107000"/>
              </a:lnSpc>
              <a:spcAft>
                <a:spcPts val="800"/>
              </a:spcAft>
            </a:pPr>
            <a:r>
              <a:rPr lang="lv-LV" sz="1800" kern="0" dirty="0">
                <a:effectLst/>
                <a:latin typeface="Nunito" pitchFamily="2" charset="0"/>
                <a:ea typeface="Times New Roman" panose="02020603050405020304" pitchFamily="18" charset="0"/>
                <a:cs typeface="Times New Roman" panose="02020603050405020304" pitchFamily="18" charset="0"/>
              </a:rPr>
              <a:t>Detalizēta klienta izvērtēšana, sociāli nozīmīgu mērķu izvirzīšana;</a:t>
            </a:r>
          </a:p>
          <a:p>
            <a:pPr>
              <a:lnSpc>
                <a:spcPct val="107000"/>
              </a:lnSpc>
              <a:spcAft>
                <a:spcPts val="800"/>
              </a:spcAft>
            </a:pPr>
            <a:r>
              <a:rPr lang="lv-LV" sz="1800" kern="0" dirty="0">
                <a:effectLst/>
                <a:latin typeface="Nunito" pitchFamily="2" charset="0"/>
                <a:ea typeface="Times New Roman" panose="02020603050405020304" pitchFamily="18" charset="0"/>
                <a:cs typeface="Times New Roman" panose="02020603050405020304" pitchFamily="18" charset="0"/>
              </a:rPr>
              <a:t>Izstrādāt un pielietot specifiskas stratēģijas, lai uzlabotu konkrētas uzvedības formas.</a:t>
            </a:r>
          </a:p>
          <a:p>
            <a:pPr>
              <a:lnSpc>
                <a:spcPct val="107000"/>
              </a:lnSpc>
              <a:spcAft>
                <a:spcPts val="800"/>
              </a:spcAft>
            </a:pPr>
            <a:r>
              <a:rPr lang="lv-LV" sz="1800" kern="0" dirty="0">
                <a:effectLst/>
                <a:latin typeface="Nunito" pitchFamily="2" charset="0"/>
                <a:ea typeface="Times New Roman" panose="02020603050405020304" pitchFamily="18" charset="0"/>
                <a:cs typeface="Times New Roman" panose="02020603050405020304" pitchFamily="18" charset="0"/>
              </a:rPr>
              <a:t>Izveidot personalizētus terapijas plānus, balstoties uz individuālo vajadzību un mērķu novērtējumu.</a:t>
            </a:r>
          </a:p>
          <a:p>
            <a:pPr>
              <a:lnSpc>
                <a:spcPct val="107000"/>
              </a:lnSpc>
              <a:spcAft>
                <a:spcPts val="800"/>
              </a:spcAft>
            </a:pPr>
            <a:r>
              <a:rPr lang="lv-LV" sz="1800" kern="0" dirty="0">
                <a:effectLst/>
                <a:latin typeface="Nunito" pitchFamily="2" charset="0"/>
                <a:ea typeface="Times New Roman" panose="02020603050405020304" pitchFamily="18" charset="0"/>
                <a:cs typeface="Times New Roman" panose="02020603050405020304" pitchFamily="18" charset="0"/>
              </a:rPr>
              <a:t>Regulāri vākt un analizēt datus par klienta uzvedību, lai novērtētu progresu un pielāgotu terapiju.</a:t>
            </a:r>
          </a:p>
          <a:p>
            <a:pPr>
              <a:lnSpc>
                <a:spcPct val="107000"/>
              </a:lnSpc>
              <a:spcAft>
                <a:spcPts val="800"/>
              </a:spcAft>
            </a:pPr>
            <a:r>
              <a:rPr lang="lv-LV" sz="1800" kern="0" dirty="0">
                <a:effectLst/>
                <a:latin typeface="Nunito" pitchFamily="2" charset="0"/>
                <a:ea typeface="Times New Roman" panose="02020603050405020304" pitchFamily="18" charset="0"/>
                <a:cs typeface="Times New Roman" panose="02020603050405020304" pitchFamily="18" charset="0"/>
              </a:rPr>
              <a:t>Prasmes vispārināšana – i</a:t>
            </a:r>
            <a:r>
              <a:rPr lang="lv-LV" dirty="0"/>
              <a:t>ndivīda spēja izmantot iemācītās prasmes dažādās situācijās un vidēs, piemēram, mājās, skolā un sabiedrībā. </a:t>
            </a:r>
          </a:p>
          <a:p>
            <a:pPr>
              <a:lnSpc>
                <a:spcPct val="107000"/>
              </a:lnSpc>
              <a:spcAft>
                <a:spcPts val="800"/>
              </a:spcAft>
            </a:pPr>
            <a:r>
              <a:rPr lang="lv-LV" sz="1800" kern="100" dirty="0">
                <a:effectLst/>
                <a:latin typeface="Nunito" pitchFamily="2" charset="0"/>
                <a:ea typeface="Calibri" panose="020F0502020204030204" pitchFamily="34" charset="0"/>
                <a:cs typeface="Times New Roman" panose="02020603050405020304" pitchFamily="18" charset="0"/>
              </a:rPr>
              <a:t>Ilgtspējīga uzvedības maiņa - </a:t>
            </a:r>
            <a:r>
              <a:rPr lang="lv-LV" dirty="0"/>
              <a:t>Tas ietver prasmes uzturēšanas stratēģijas, kas palīdz indivīdam saglabāt apgūtās prasmes arī pēc terapijas beigām.</a:t>
            </a:r>
          </a:p>
          <a:p>
            <a:pPr>
              <a:lnSpc>
                <a:spcPct val="107000"/>
              </a:lnSpc>
              <a:spcAft>
                <a:spcPts val="800"/>
              </a:spcAft>
            </a:pPr>
            <a:r>
              <a:rPr lang="lv-LV" sz="1800" kern="100" dirty="0">
                <a:effectLst/>
                <a:latin typeface="Nunito" pitchFamily="2" charset="0"/>
                <a:ea typeface="Calibri" panose="020F0502020204030204" pitchFamily="34" charset="0"/>
                <a:cs typeface="Times New Roman" panose="02020603050405020304" pitchFamily="18" charset="0"/>
              </a:rPr>
              <a:t>U.c. </a:t>
            </a:r>
          </a:p>
          <a:p>
            <a:pPr marL="114300" indent="0">
              <a:buNone/>
            </a:pPr>
            <a:endParaRPr lang="lv-LV" dirty="0"/>
          </a:p>
          <a:p>
            <a:pPr marL="114300" indent="0">
              <a:buNone/>
            </a:pPr>
            <a:endParaRPr lang="lv-LV" dirty="0"/>
          </a:p>
        </p:txBody>
      </p:sp>
      <p:sp>
        <p:nvSpPr>
          <p:cNvPr id="4" name="Slaida numura vietturis 3">
            <a:extLst>
              <a:ext uri="{FF2B5EF4-FFF2-40B4-BE49-F238E27FC236}">
                <a16:creationId xmlns:a16="http://schemas.microsoft.com/office/drawing/2014/main" id="{5FC7D7E1-F779-BC40-3122-8C85252D5A0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25041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E85A2A6-8181-D6D7-3478-016DE4371D93}"/>
              </a:ext>
            </a:extLst>
          </p:cNvPr>
          <p:cNvSpPr>
            <a:spLocks noGrp="1"/>
          </p:cNvSpPr>
          <p:nvPr>
            <p:ph type="title"/>
          </p:nvPr>
        </p:nvSpPr>
        <p:spPr/>
        <p:txBody>
          <a:bodyPr/>
          <a:lstStyle/>
          <a:p>
            <a:r>
              <a:rPr lang="lv-LV" dirty="0"/>
              <a:t>ABA terapijas pielietojums</a:t>
            </a:r>
          </a:p>
        </p:txBody>
      </p:sp>
      <p:sp>
        <p:nvSpPr>
          <p:cNvPr id="3" name="Teksta vietturis 2">
            <a:extLst>
              <a:ext uri="{FF2B5EF4-FFF2-40B4-BE49-F238E27FC236}">
                <a16:creationId xmlns:a16="http://schemas.microsoft.com/office/drawing/2014/main" id="{F6258A82-61DA-1980-476F-961DCC7815F2}"/>
              </a:ext>
            </a:extLst>
          </p:cNvPr>
          <p:cNvSpPr>
            <a:spLocks noGrp="1"/>
          </p:cNvSpPr>
          <p:nvPr>
            <p:ph type="body" idx="1"/>
          </p:nvPr>
        </p:nvSpPr>
        <p:spPr/>
        <p:txBody>
          <a:bodyPr>
            <a:normAutofit/>
          </a:bodyPr>
          <a:lstStyle/>
          <a:p>
            <a:pPr marL="114300" indent="0">
              <a:buNone/>
            </a:pPr>
            <a:r>
              <a:rPr lang="lv-LV" b="1" dirty="0"/>
              <a:t>Efektīva pieeja darbā ar bērniem un pieaugušajiem, kuriem ir </a:t>
            </a:r>
            <a:r>
              <a:rPr lang="lv-LV" b="1" dirty="0" err="1"/>
              <a:t>autiskā</a:t>
            </a:r>
            <a:r>
              <a:rPr lang="lv-LV" b="1" dirty="0"/>
              <a:t> spektra traucējumi (AST):</a:t>
            </a:r>
          </a:p>
          <a:p>
            <a:pPr marL="114300" indent="0">
              <a:buNone/>
            </a:pPr>
            <a:endParaRPr lang="lv-LV" dirty="0"/>
          </a:p>
          <a:p>
            <a:pPr>
              <a:buFont typeface="Arial" panose="020B0604020202020204" pitchFamily="34" charset="0"/>
              <a:buChar char="•"/>
            </a:pPr>
            <a:r>
              <a:rPr lang="lv-LV" dirty="0"/>
              <a:t>Valodas un komunikācijas prasmes.</a:t>
            </a:r>
          </a:p>
          <a:p>
            <a:pPr>
              <a:buFont typeface="Arial" panose="020B0604020202020204" pitchFamily="34" charset="0"/>
              <a:buChar char="•"/>
            </a:pPr>
            <a:r>
              <a:rPr lang="lv-LV" dirty="0"/>
              <a:t>Sociālās prasmes.</a:t>
            </a:r>
          </a:p>
          <a:p>
            <a:pPr>
              <a:buFont typeface="Arial" panose="020B0604020202020204" pitchFamily="34" charset="0"/>
              <a:buChar char="•"/>
            </a:pPr>
            <a:r>
              <a:rPr lang="lv-LV" dirty="0"/>
              <a:t>Spēlēšanās prasmes.</a:t>
            </a:r>
          </a:p>
          <a:p>
            <a:pPr>
              <a:buFont typeface="Arial" panose="020B0604020202020204" pitchFamily="34" charset="0"/>
              <a:buChar char="•"/>
            </a:pPr>
            <a:r>
              <a:rPr lang="lv-LV" dirty="0"/>
              <a:t>Pašaprūpes iemaņas.</a:t>
            </a:r>
          </a:p>
          <a:p>
            <a:pPr>
              <a:buFont typeface="Arial" panose="020B0604020202020204" pitchFamily="34" charset="0"/>
              <a:buChar char="•"/>
            </a:pPr>
            <a:r>
              <a:rPr lang="lv-LV" dirty="0"/>
              <a:t>Akadēmiskās prasmes.</a:t>
            </a:r>
          </a:p>
          <a:p>
            <a:pPr>
              <a:buFont typeface="Arial" panose="020B0604020202020204" pitchFamily="34" charset="0"/>
              <a:buChar char="•"/>
            </a:pPr>
            <a:r>
              <a:rPr lang="lv-LV" dirty="0"/>
              <a:t>Problemātiskas uzvedības mazināšana.</a:t>
            </a:r>
          </a:p>
          <a:p>
            <a:pPr>
              <a:buFont typeface="Arial" panose="020B0604020202020204" pitchFamily="34" charset="0"/>
              <a:buChar char="•"/>
            </a:pPr>
            <a:r>
              <a:rPr lang="lv-LV" dirty="0"/>
              <a:t>U.c. </a:t>
            </a:r>
          </a:p>
          <a:p>
            <a:pPr marL="114300" indent="0">
              <a:buNone/>
            </a:pPr>
            <a:endParaRPr lang="lv-LV" dirty="0"/>
          </a:p>
        </p:txBody>
      </p:sp>
      <p:sp>
        <p:nvSpPr>
          <p:cNvPr id="4" name="Slaida numura vietturis 3">
            <a:extLst>
              <a:ext uri="{FF2B5EF4-FFF2-40B4-BE49-F238E27FC236}">
                <a16:creationId xmlns:a16="http://schemas.microsoft.com/office/drawing/2014/main" id="{9FB54D05-3CD4-C122-DD3B-C1BE6D0DB35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2018998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75F568A-C1D6-9018-1C4E-4E379D1B894B}"/>
              </a:ext>
            </a:extLst>
          </p:cNvPr>
          <p:cNvSpPr>
            <a:spLocks noGrp="1"/>
          </p:cNvSpPr>
          <p:nvPr>
            <p:ph type="title"/>
          </p:nvPr>
        </p:nvSpPr>
        <p:spPr/>
        <p:txBody>
          <a:bodyPr/>
          <a:lstStyle/>
          <a:p>
            <a:r>
              <a:rPr lang="lv-LV" dirty="0"/>
              <a:t>ABA terapijas pielietojums</a:t>
            </a:r>
          </a:p>
        </p:txBody>
      </p:sp>
      <p:sp>
        <p:nvSpPr>
          <p:cNvPr id="3" name="Teksta vietturis 2">
            <a:extLst>
              <a:ext uri="{FF2B5EF4-FFF2-40B4-BE49-F238E27FC236}">
                <a16:creationId xmlns:a16="http://schemas.microsoft.com/office/drawing/2014/main" id="{7EF8C543-9F31-7423-4D04-8222FCF5E673}"/>
              </a:ext>
            </a:extLst>
          </p:cNvPr>
          <p:cNvSpPr>
            <a:spLocks noGrp="1"/>
          </p:cNvSpPr>
          <p:nvPr>
            <p:ph type="body" idx="1"/>
          </p:nvPr>
        </p:nvSpPr>
        <p:spPr/>
        <p:txBody>
          <a:bodyPr/>
          <a:lstStyle/>
          <a:p>
            <a:pPr marL="114300" indent="0">
              <a:buNone/>
            </a:pPr>
            <a:r>
              <a:rPr lang="lv-LV" dirty="0"/>
              <a:t>Lietišķā uzvedības analīze (ABA) ir  efektīva pieeja uzvedības traucējumu gadījumos: </a:t>
            </a:r>
          </a:p>
          <a:p>
            <a:pPr marL="114300" indent="0">
              <a:buNone/>
            </a:pPr>
            <a:endParaRPr lang="lv-LV" dirty="0"/>
          </a:p>
          <a:p>
            <a:r>
              <a:rPr lang="lv-LV" b="1" dirty="0"/>
              <a:t>Agresija un destruktīva uzvedība.</a:t>
            </a:r>
          </a:p>
          <a:p>
            <a:r>
              <a:rPr lang="lv-LV" b="1" dirty="0"/>
              <a:t>Pašregulācijas traucējumi</a:t>
            </a:r>
            <a:r>
              <a:rPr lang="lv-LV" dirty="0"/>
              <a:t>.</a:t>
            </a:r>
          </a:p>
          <a:p>
            <a:r>
              <a:rPr lang="lv-LV" b="1" dirty="0"/>
              <a:t>Uzmanības deficīta un hiperaktivitātes </a:t>
            </a:r>
            <a:r>
              <a:rPr lang="lv-LV" b="1" dirty="0" err="1"/>
              <a:t>sindrums</a:t>
            </a:r>
            <a:r>
              <a:rPr lang="lv-LV" b="1" dirty="0"/>
              <a:t> (UDHS).</a:t>
            </a:r>
          </a:p>
          <a:p>
            <a:r>
              <a:rPr lang="lv-LV" b="1" dirty="0"/>
              <a:t>Sociālo prasmju kavēta attīstība un komunikācijas traucējumi.</a:t>
            </a:r>
          </a:p>
          <a:p>
            <a:r>
              <a:rPr lang="lv-LV" b="1" dirty="0"/>
              <a:t>U.c. </a:t>
            </a:r>
          </a:p>
          <a:p>
            <a:endParaRPr lang="lv-LV" dirty="0"/>
          </a:p>
        </p:txBody>
      </p:sp>
      <p:sp>
        <p:nvSpPr>
          <p:cNvPr id="4" name="Slaida numura vietturis 3">
            <a:extLst>
              <a:ext uri="{FF2B5EF4-FFF2-40B4-BE49-F238E27FC236}">
                <a16:creationId xmlns:a16="http://schemas.microsoft.com/office/drawing/2014/main" id="{E13680DA-BDCD-4275-EDC2-FA73C3668FB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1534176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026E52B-8AB9-7AA0-0639-091B12EE2E8E}"/>
              </a:ext>
            </a:extLst>
          </p:cNvPr>
          <p:cNvSpPr>
            <a:spLocks noGrp="1"/>
          </p:cNvSpPr>
          <p:nvPr>
            <p:ph type="title"/>
          </p:nvPr>
        </p:nvSpPr>
        <p:spPr/>
        <p:txBody>
          <a:bodyPr/>
          <a:lstStyle/>
          <a:p>
            <a:r>
              <a:rPr lang="lv-LV" dirty="0"/>
              <a:t>ABA pielietojums</a:t>
            </a:r>
          </a:p>
        </p:txBody>
      </p:sp>
      <p:sp>
        <p:nvSpPr>
          <p:cNvPr id="3" name="Teksta vietturis 2">
            <a:extLst>
              <a:ext uri="{FF2B5EF4-FFF2-40B4-BE49-F238E27FC236}">
                <a16:creationId xmlns:a16="http://schemas.microsoft.com/office/drawing/2014/main" id="{6B6526AA-BACC-2B3B-9E19-EFBCDA9DA9C9}"/>
              </a:ext>
            </a:extLst>
          </p:cNvPr>
          <p:cNvSpPr>
            <a:spLocks noGrp="1"/>
          </p:cNvSpPr>
          <p:nvPr>
            <p:ph type="body" idx="1"/>
          </p:nvPr>
        </p:nvSpPr>
        <p:spPr/>
        <p:txBody>
          <a:bodyPr>
            <a:normAutofit lnSpcReduction="10000"/>
          </a:bodyPr>
          <a:lstStyle/>
          <a:p>
            <a:pPr marL="114300" indent="0">
              <a:buNone/>
            </a:pPr>
            <a:r>
              <a:rPr lang="lv-LV" b="1" dirty="0"/>
              <a:t>ABA principi tiek izmantoti izglītības iestādēs, lai uzlabotu uzvedību un mācīšanās rezultātus:</a:t>
            </a:r>
          </a:p>
          <a:p>
            <a:pPr marL="114300" indent="0">
              <a:buNone/>
            </a:pPr>
            <a:endParaRPr lang="lv-LV" dirty="0"/>
          </a:p>
          <a:p>
            <a:pPr>
              <a:buFont typeface="Arial" panose="020B0604020202020204" pitchFamily="34" charset="0"/>
              <a:buChar char="•"/>
            </a:pPr>
            <a:r>
              <a:rPr lang="lv-LV" b="1" dirty="0"/>
              <a:t>Akadēmiskās prasmes</a:t>
            </a:r>
            <a:r>
              <a:rPr lang="lv-LV" dirty="0"/>
              <a:t>: ABA palīdz bērniem ar mācīšanās traucējumiem sasniegt akadēmiskos mērķus, izmantojot strukturētas mācīšanās metodes.</a:t>
            </a:r>
          </a:p>
          <a:p>
            <a:pPr>
              <a:buFont typeface="Arial" panose="020B0604020202020204" pitchFamily="34" charset="0"/>
              <a:buChar char="•"/>
            </a:pPr>
            <a:endParaRPr lang="lv-LV" dirty="0"/>
          </a:p>
          <a:p>
            <a:pPr>
              <a:buFont typeface="Arial" panose="020B0604020202020204" pitchFamily="34" charset="0"/>
              <a:buChar char="•"/>
            </a:pPr>
            <a:r>
              <a:rPr lang="lv-LV" b="1" dirty="0"/>
              <a:t>Klases vadība</a:t>
            </a:r>
            <a:r>
              <a:rPr lang="lv-LV" dirty="0"/>
              <a:t>: ABA tiek pielietota, lai uzlabotu skolēnu uzvedību un mācību vidi klasē.</a:t>
            </a:r>
          </a:p>
          <a:p>
            <a:pPr>
              <a:buFont typeface="Arial" panose="020B0604020202020204" pitchFamily="34" charset="0"/>
              <a:buChar char="•"/>
            </a:pPr>
            <a:endParaRPr lang="lv-LV" dirty="0"/>
          </a:p>
          <a:p>
            <a:pPr>
              <a:buFont typeface="Arial" panose="020B0604020202020204" pitchFamily="34" charset="0"/>
              <a:buChar char="•"/>
            </a:pPr>
            <a:r>
              <a:rPr lang="lv-LV" b="1" dirty="0"/>
              <a:t>Individuāli izglītības plāni (IEP)</a:t>
            </a:r>
            <a:r>
              <a:rPr lang="lv-LV" dirty="0"/>
              <a:t>: ABA var būt daļa no IEP bērniem ar īpašām vajadzībām, lai nodrošinātu personalizētu mācīšanās pieeju.</a:t>
            </a:r>
          </a:p>
          <a:p>
            <a:endParaRPr lang="lv-LV" dirty="0"/>
          </a:p>
        </p:txBody>
      </p:sp>
      <p:sp>
        <p:nvSpPr>
          <p:cNvPr id="4" name="Slaida numura vietturis 3">
            <a:extLst>
              <a:ext uri="{FF2B5EF4-FFF2-40B4-BE49-F238E27FC236}">
                <a16:creationId xmlns:a16="http://schemas.microsoft.com/office/drawing/2014/main" id="{BA64B874-5C7B-76FA-3646-7A82CB098EC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105043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9D0B7D0-7D08-FBF6-8891-11847958B11F}"/>
              </a:ext>
            </a:extLst>
          </p:cNvPr>
          <p:cNvSpPr>
            <a:spLocks noGrp="1"/>
          </p:cNvSpPr>
          <p:nvPr>
            <p:ph type="title"/>
          </p:nvPr>
        </p:nvSpPr>
        <p:spPr/>
        <p:txBody>
          <a:bodyPr/>
          <a:lstStyle/>
          <a:p>
            <a:r>
              <a:rPr lang="lv-LV" dirty="0"/>
              <a:t>ABA pielietojums</a:t>
            </a:r>
          </a:p>
        </p:txBody>
      </p:sp>
      <p:sp>
        <p:nvSpPr>
          <p:cNvPr id="3" name="Teksta vietturis 2">
            <a:extLst>
              <a:ext uri="{FF2B5EF4-FFF2-40B4-BE49-F238E27FC236}">
                <a16:creationId xmlns:a16="http://schemas.microsoft.com/office/drawing/2014/main" id="{7F0B2E18-39E2-3703-C883-EAC83D54D721}"/>
              </a:ext>
            </a:extLst>
          </p:cNvPr>
          <p:cNvSpPr>
            <a:spLocks noGrp="1"/>
          </p:cNvSpPr>
          <p:nvPr>
            <p:ph type="body" idx="1"/>
          </p:nvPr>
        </p:nvSpPr>
        <p:spPr/>
        <p:txBody>
          <a:bodyPr/>
          <a:lstStyle/>
          <a:p>
            <a:pPr marL="114300" indent="0">
              <a:buNone/>
            </a:pPr>
            <a:r>
              <a:rPr lang="lv-LV" b="1" dirty="0"/>
              <a:t>ABA var tikt izmantota dažādās veselības aprūpes iestādēs, lai uzlabotu pacientu uzvedību un veselību.</a:t>
            </a:r>
          </a:p>
          <a:p>
            <a:pPr marL="114300" indent="0">
              <a:buNone/>
            </a:pPr>
            <a:endParaRPr lang="lv-LV" dirty="0"/>
          </a:p>
          <a:p>
            <a:pPr>
              <a:buFont typeface="Arial" panose="020B0604020202020204" pitchFamily="34" charset="0"/>
              <a:buChar char="•"/>
            </a:pPr>
            <a:r>
              <a:rPr lang="lv-LV" b="1" dirty="0"/>
              <a:t>Darbs ar atkarībām </a:t>
            </a:r>
            <a:r>
              <a:rPr lang="lv-LV" dirty="0"/>
              <a:t>(piemēram, ABA principus var izmantot, lai palīdzētu cilvēkiem pārtraukt smēķēšanu).</a:t>
            </a:r>
          </a:p>
          <a:p>
            <a:pPr>
              <a:buFont typeface="Arial" panose="020B0604020202020204" pitchFamily="34" charset="0"/>
              <a:buChar char="•"/>
            </a:pPr>
            <a:r>
              <a:rPr lang="lv-LV" b="1" dirty="0"/>
              <a:t>Svara kontrole: </a:t>
            </a:r>
            <a:r>
              <a:rPr lang="lv-LV" dirty="0"/>
              <a:t>Terapija var palīdzēt indivīdiem mainīt ēšanas paradumus un palielināt fizisko aktivitāti, lai uzlabotu veselību.</a:t>
            </a:r>
          </a:p>
          <a:p>
            <a:pPr>
              <a:buFont typeface="Arial" panose="020B0604020202020204" pitchFamily="34" charset="0"/>
              <a:buChar char="•"/>
            </a:pPr>
            <a:r>
              <a:rPr lang="lv-LV" b="1" dirty="0"/>
              <a:t>Hronisku slimību pārvaldība: </a:t>
            </a:r>
            <a:r>
              <a:rPr lang="lv-LV" dirty="0"/>
              <a:t>ABA var palīdzēt pacientiem ar hroniskām slimībām, piemēram, diabētu, ievērot ārstēšanas plānus un veikt nepieciešamās dzīvesveida izmaiņas.</a:t>
            </a:r>
          </a:p>
          <a:p>
            <a:pPr>
              <a:buFont typeface="Arial" panose="020B0604020202020204" pitchFamily="34" charset="0"/>
              <a:buChar char="•"/>
            </a:pPr>
            <a:r>
              <a:rPr lang="lv-LV" dirty="0"/>
              <a:t>U.c. </a:t>
            </a:r>
          </a:p>
          <a:p>
            <a:pPr>
              <a:buFont typeface="Arial" panose="020B0604020202020204" pitchFamily="34" charset="0"/>
              <a:buChar char="•"/>
            </a:pPr>
            <a:endParaRPr lang="lv-LV" dirty="0"/>
          </a:p>
          <a:p>
            <a:endParaRPr lang="lv-LV" dirty="0"/>
          </a:p>
        </p:txBody>
      </p:sp>
      <p:sp>
        <p:nvSpPr>
          <p:cNvPr id="4" name="Slaida numura vietturis 3">
            <a:extLst>
              <a:ext uri="{FF2B5EF4-FFF2-40B4-BE49-F238E27FC236}">
                <a16:creationId xmlns:a16="http://schemas.microsoft.com/office/drawing/2014/main" id="{5DF3830D-2657-976D-222D-4E9B0DACC37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153565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0FA04D2-AE93-34F8-6F62-00109939F332}"/>
              </a:ext>
            </a:extLst>
          </p:cNvPr>
          <p:cNvSpPr>
            <a:spLocks noGrp="1"/>
          </p:cNvSpPr>
          <p:nvPr>
            <p:ph type="title"/>
          </p:nvPr>
        </p:nvSpPr>
        <p:spPr/>
        <p:txBody>
          <a:bodyPr/>
          <a:lstStyle/>
          <a:p>
            <a:r>
              <a:rPr lang="lv-LV" dirty="0"/>
              <a:t>ABA pielietojums</a:t>
            </a:r>
          </a:p>
        </p:txBody>
      </p:sp>
      <p:sp>
        <p:nvSpPr>
          <p:cNvPr id="3" name="Teksta vietturis 2">
            <a:extLst>
              <a:ext uri="{FF2B5EF4-FFF2-40B4-BE49-F238E27FC236}">
                <a16:creationId xmlns:a16="http://schemas.microsoft.com/office/drawing/2014/main" id="{F8ACE233-418C-1923-8BCD-CBD252C452A7}"/>
              </a:ext>
            </a:extLst>
          </p:cNvPr>
          <p:cNvSpPr>
            <a:spLocks noGrp="1"/>
          </p:cNvSpPr>
          <p:nvPr>
            <p:ph type="body" idx="1"/>
          </p:nvPr>
        </p:nvSpPr>
        <p:spPr/>
        <p:txBody>
          <a:bodyPr/>
          <a:lstStyle/>
          <a:p>
            <a:pPr marL="114300" indent="0">
              <a:buNone/>
            </a:pPr>
            <a:endParaRPr lang="lv-LV" b="1" dirty="0"/>
          </a:p>
          <a:p>
            <a:pPr marL="114300" indent="0">
              <a:buNone/>
            </a:pPr>
            <a:r>
              <a:rPr lang="lv-LV" b="1" dirty="0"/>
              <a:t>Agrīnā intervence </a:t>
            </a:r>
            <a:r>
              <a:rPr lang="lv-LV" dirty="0"/>
              <a:t>– agrīna iejaukšanās programma bērniem ar attīstības aizkavēšanos vai traucējumiem;</a:t>
            </a:r>
          </a:p>
          <a:p>
            <a:pPr marL="114300" indent="0">
              <a:buNone/>
            </a:pPr>
            <a:endParaRPr lang="lv-LV" dirty="0"/>
          </a:p>
          <a:p>
            <a:pPr marL="114300" indent="0">
              <a:buNone/>
            </a:pPr>
            <a:r>
              <a:rPr lang="lv-LV" b="1" dirty="0"/>
              <a:t>Organizāciju vadība </a:t>
            </a:r>
            <a:r>
              <a:rPr lang="lv-LV" dirty="0"/>
              <a:t>- ABA principus var pielietot arī organizāciju (piemēram, skolas) un uzņēmumu vadībā, lai uzlabotu darba efektivitāti un darbinieku apmierinātību.</a:t>
            </a:r>
          </a:p>
          <a:p>
            <a:pPr marL="114300" indent="0">
              <a:buNone/>
            </a:pPr>
            <a:endParaRPr lang="lv-LV" dirty="0"/>
          </a:p>
          <a:p>
            <a:pPr marL="114300" indent="0">
              <a:buNone/>
            </a:pPr>
            <a:r>
              <a:rPr lang="lv-LV" b="1" dirty="0"/>
              <a:t>Sabiedrības veselības programmas </a:t>
            </a:r>
            <a:r>
              <a:rPr lang="lv-LV" dirty="0"/>
              <a:t>– var izmantot, lai  veicinātu veselīgu uzvedību sabiedrībā.</a:t>
            </a:r>
          </a:p>
          <a:p>
            <a:pPr marL="114300" indent="0">
              <a:buNone/>
            </a:pPr>
            <a:endParaRPr lang="lv-LV" dirty="0"/>
          </a:p>
          <a:p>
            <a:pPr marL="114300" indent="0">
              <a:buNone/>
            </a:pPr>
            <a:endParaRPr lang="lv-LV" dirty="0"/>
          </a:p>
        </p:txBody>
      </p:sp>
      <p:sp>
        <p:nvSpPr>
          <p:cNvPr id="4" name="Slaida numura vietturis 3">
            <a:extLst>
              <a:ext uri="{FF2B5EF4-FFF2-40B4-BE49-F238E27FC236}">
                <a16:creationId xmlns:a16="http://schemas.microsoft.com/office/drawing/2014/main" id="{B12914A4-E0DD-1622-ACCD-08BFBF7EF24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318756594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1707</TotalTime>
  <Words>1484</Words>
  <Application>Microsoft Office PowerPoint</Application>
  <PresentationFormat>On-screen Show (16:9)</PresentationFormat>
  <Paragraphs>206</Paragraphs>
  <Slides>30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Nunito ExtraBold</vt:lpstr>
      <vt:lpstr>Nunito</vt:lpstr>
      <vt:lpstr>Arial</vt:lpstr>
      <vt:lpstr>Simple Light</vt:lpstr>
      <vt:lpstr>Jautājumi un atbildes par ABA 8.grupas mācībām</vt:lpstr>
      <vt:lpstr>Kas ir ABA</vt:lpstr>
      <vt:lpstr>Lietišķā uzvedības analīze  (Applied Behavior Analysis)</vt:lpstr>
      <vt:lpstr>ABA TERAPIJA</vt:lpstr>
      <vt:lpstr>ABA terapijas pielietojums</vt:lpstr>
      <vt:lpstr>ABA terapijas pielietojums</vt:lpstr>
      <vt:lpstr>ABA pielietojums</vt:lpstr>
      <vt:lpstr>ABA pielietojums</vt:lpstr>
      <vt:lpstr>ABA pielietojums</vt:lpstr>
      <vt:lpstr>Zināšanas un iemaņas Lietišķās uzvedības analīzes studijās teorijā un praksē: </vt:lpstr>
      <vt:lpstr>Ko jūs pratīsiet pēc mācību pabeigšanas?</vt:lpstr>
      <vt:lpstr>Iegūtā kvalifikācija un prasmes</vt:lpstr>
      <vt:lpstr>Kā uzvedības anlītiķis jūs mācēsiet...</vt:lpstr>
      <vt:lpstr>Kā uzvedības anlītiķis jūs mācēsiet...</vt:lpstr>
      <vt:lpstr>Prasības iepriekšējai izglītībai</vt:lpstr>
      <vt:lpstr>Iepriekšējās izglītības prasības</vt:lpstr>
      <vt:lpstr>Mācību norise</vt:lpstr>
      <vt:lpstr>Būtiskais par 8.grupas mācībām </vt:lpstr>
      <vt:lpstr>Mācību vieta un laiks</vt:lpstr>
      <vt:lpstr>Mācību ilgums</vt:lpstr>
      <vt:lpstr>Supervīzijas jeb prakses pārraudzība</vt:lpstr>
      <vt:lpstr>Mācību maksa</vt:lpstr>
      <vt:lpstr>Mācību saturs</vt:lpstr>
      <vt:lpstr>Mācību materiāli</vt:lpstr>
      <vt:lpstr>ABA speciālistu novērošana</vt:lpstr>
      <vt:lpstr>Prakses uzsākšana</vt:lpstr>
      <vt:lpstr>Supervīziju turpināšana</vt:lpstr>
      <vt:lpstr>Pārbaudījumi un praktiskie darbi</vt:lpstr>
      <vt:lpstr>Izglītības dokuments</vt:lpstr>
      <vt:lpstr>Paldies! www.atbalsts.lv  Jautājumiem gadījumā rakstiet info@atbalsts.lv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LAA</dc:creator>
  <cp:lastModifiedBy>MC Atbalsts</cp:lastModifiedBy>
  <cp:revision>32</cp:revision>
  <dcterms:modified xsi:type="dcterms:W3CDTF">2025-04-05T08:25:51Z</dcterms:modified>
</cp:coreProperties>
</file>